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5" r:id="rId4"/>
    <p:sldId id="284" r:id="rId5"/>
    <p:sldId id="258" r:id="rId6"/>
    <p:sldId id="260" r:id="rId7"/>
    <p:sldId id="263" r:id="rId8"/>
    <p:sldId id="265" r:id="rId9"/>
    <p:sldId id="266" r:id="rId10"/>
    <p:sldId id="267" r:id="rId11"/>
    <p:sldId id="268" r:id="rId12"/>
    <p:sldId id="269" r:id="rId13"/>
    <p:sldId id="270" r:id="rId14"/>
    <p:sldId id="286" r:id="rId15"/>
    <p:sldId id="271" r:id="rId16"/>
    <p:sldId id="272" r:id="rId17"/>
    <p:sldId id="273" r:id="rId18"/>
    <p:sldId id="274" r:id="rId19"/>
    <p:sldId id="275" r:id="rId20"/>
    <p:sldId id="276" r:id="rId21"/>
    <p:sldId id="278" r:id="rId22"/>
    <p:sldId id="279" r:id="rId23"/>
    <p:sldId id="280" r:id="rId2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1D793-C63C-5507-5E56-44E45B0622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3DA89F-7200-D40B-6470-B5EEA9D3BC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B47891-3CE4-AD3F-D2A7-F79FE6D78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AAA82-BF23-4FAF-A12D-C4F77FCEDADD}" type="datetimeFigureOut">
              <a:rPr lang="cs-CZ" smtClean="0"/>
              <a:t>11.04.2024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4D07C2-8227-FE93-49D4-014A5CCB7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8329E9-075B-FFDA-DDE2-8316A5B5A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AF82-46B2-49C2-8300-34032E8D91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5813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E1A514-C89D-9452-2734-A26760815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5D3BEE-5B0E-A4EB-A0FB-AFC4BD90D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B557E-1F58-21C5-DBBA-BA40793B4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AAA82-BF23-4FAF-A12D-C4F77FCEDADD}" type="datetimeFigureOut">
              <a:rPr lang="cs-CZ" smtClean="0"/>
              <a:t>11.04.2024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F167B2-0829-5B40-31D6-2E3E03A06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578F1A-8FBA-894F-EA6E-7722CA503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AF82-46B2-49C2-8300-34032E8D91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5105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05E579-DC48-9C3A-DF87-383F0AD0CB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D22A10-6BC0-1CB5-063E-5718233EDC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D5C8AC-C1BB-9A18-53C6-EEEF2C8BA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AAA82-BF23-4FAF-A12D-C4F77FCEDADD}" type="datetimeFigureOut">
              <a:rPr lang="cs-CZ" smtClean="0"/>
              <a:t>11.04.2024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BFABF5-6E60-AC73-55A5-B9EE9A239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906E34-544B-E749-420D-DF264259F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AF82-46B2-49C2-8300-34032E8D91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9537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3E355-CC77-747D-2010-0CE44E3F7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0674F6-1019-6187-37A8-51EF923E5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6F7B00-4B52-65B9-8240-34A63E8C0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AAA82-BF23-4FAF-A12D-C4F77FCEDADD}" type="datetimeFigureOut">
              <a:rPr lang="cs-CZ" smtClean="0"/>
              <a:t>11.04.2024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7840C-472A-BF0E-C94F-80712C012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BC6FE0-E0A9-9246-29D9-89235931C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AF82-46B2-49C2-8300-34032E8D91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5368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139B7-E2F7-4B54-0BA0-14E9A5541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FC0C04-568A-AB0E-BA30-DE5228D725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9406ED-6318-0F52-E160-E28406B36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AAA82-BF23-4FAF-A12D-C4F77FCEDADD}" type="datetimeFigureOut">
              <a:rPr lang="cs-CZ" smtClean="0"/>
              <a:t>11.04.2024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4E82C7-9194-90FF-0F1F-268D503D8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EADE9D-7060-FA75-182A-D88E9D47A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AF82-46B2-49C2-8300-34032E8D91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4054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3545B-1AE2-F8BF-19B0-C2CA434CB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D99191-8808-10D6-6C2A-AED90BAF09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C8253-0BFF-75FD-CD14-01BA296292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AFFEEC-073F-748A-AC91-F1D24C158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AAA82-BF23-4FAF-A12D-C4F77FCEDADD}" type="datetimeFigureOut">
              <a:rPr lang="cs-CZ" smtClean="0"/>
              <a:t>11.04.2024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7FB63E-95D1-5933-214C-26BF8F1F9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50118-8C57-FD84-FE99-20F87AC3A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AF82-46B2-49C2-8300-34032E8D91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6035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B33AB-26E3-7E63-80AF-AADE8E8EA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AC250E-1036-0A77-FB3B-F1F933FB2B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2C9C9C-EFB7-3F11-5990-6D092BA190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19BB08-F345-5438-BEFA-79F62C6AC2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BA024B-2A31-4033-E0EB-1CBE528FB8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EDB70A-D368-CCB7-BD27-1C3BFFCE7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AAA82-BF23-4FAF-A12D-C4F77FCEDADD}" type="datetimeFigureOut">
              <a:rPr lang="cs-CZ" smtClean="0"/>
              <a:t>11.04.2024</a:t>
            </a:fld>
            <a:endParaRPr lang="cs-C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A1A7E9-8E32-DE90-C0A1-B57F79D47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5AA1C9-97A4-DC2E-95A2-ED52B4D92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AF82-46B2-49C2-8300-34032E8D91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3760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9EBED-64E6-64E2-1B58-78BDC7249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052841-1386-272F-744E-A8B18A2D6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AAA82-BF23-4FAF-A12D-C4F77FCEDADD}" type="datetimeFigureOut">
              <a:rPr lang="cs-CZ" smtClean="0"/>
              <a:t>11.04.2024</a:t>
            </a:fld>
            <a:endParaRPr lang="cs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BDEBD6-D4A4-7A3C-ED20-E5B36B11F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F53C29-7234-B126-3EBB-B59040660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AF82-46B2-49C2-8300-34032E8D91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4757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1F7C63-D25C-72D9-51D3-7D751A247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AAA82-BF23-4FAF-A12D-C4F77FCEDADD}" type="datetimeFigureOut">
              <a:rPr lang="cs-CZ" smtClean="0"/>
              <a:t>11.04.2024</a:t>
            </a:fld>
            <a:endParaRPr lang="cs-C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6326D4-6DDE-3BF1-B6E3-4358F5F69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1CF2DC-E6E8-B5C5-DBEC-3E09330BC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AF82-46B2-49C2-8300-34032E8D91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4516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A9FF5-A026-92AE-2E17-AB5EE1CCF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B9C84-EB45-2173-6131-EDBB5E1AF9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2E3FC8-7DE8-3F31-8AC2-975EF0B6CF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7757B1-90F9-B581-03D6-05A232282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AAA82-BF23-4FAF-A12D-C4F77FCEDADD}" type="datetimeFigureOut">
              <a:rPr lang="cs-CZ" smtClean="0"/>
              <a:t>11.04.2024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E60710-2FB1-D751-DBB4-FE24D1E28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4BD095-A711-4DBB-607A-A7A5EE0BE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AF82-46B2-49C2-8300-34032E8D91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8126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88051-C95A-3A7F-07CA-E46E8D0AA9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F72CF1-A332-B162-640C-F34C4C016C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45EBF7-B147-F4AB-3120-D45A3B2CA1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D73EB3-F3DE-4F17-A5AF-D0A4AFC36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AAA82-BF23-4FAF-A12D-C4F77FCEDADD}" type="datetimeFigureOut">
              <a:rPr lang="cs-CZ" smtClean="0"/>
              <a:t>11.04.2024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9699E9-7EA1-9EC7-E74A-CC09B40E5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8F3030-CBF6-E35B-F93B-63F464D3C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AF82-46B2-49C2-8300-34032E8D91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5466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9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1A52B9-942D-7980-767F-55BE26E62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61A97E-B719-F436-534E-A5F3BC3302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8DFAC1-61E3-EF22-39C6-5BED73249C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8AAA82-BF23-4FAF-A12D-C4F77FCEDADD}" type="datetimeFigureOut">
              <a:rPr lang="cs-CZ" smtClean="0"/>
              <a:t>11.04.2024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0367FA-F4D1-1983-7FB1-AD0401467C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A5EBD-9CBE-6128-4680-A1AAFDB7D7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BAAF82-46B2-49C2-8300-34032E8D919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056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melezinkova@pef.czu.cz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colpos.mx/cp/educacion/oferta-educativ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B97ED-12CD-B5AF-5244-22967CA62F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78" y="0"/>
            <a:ext cx="6371924" cy="1876926"/>
          </a:xfrm>
        </p:spPr>
        <p:txBody>
          <a:bodyPr>
            <a:noAutofit/>
          </a:bodyPr>
          <a:lstStyle/>
          <a:p>
            <a:pPr algn="l"/>
            <a:r>
              <a:rPr lang="en-US" sz="4000" dirty="0">
                <a:solidFill>
                  <a:schemeClr val="accent6">
                    <a:lumMod val="75000"/>
                  </a:schemeClr>
                </a:solidFill>
                <a:highlight>
                  <a:srgbClr val="C0C0C0"/>
                </a:highlight>
              </a:rPr>
              <a:t>Summer School Mexico 2024</a:t>
            </a:r>
            <a:br>
              <a:rPr lang="en-US" sz="4000" dirty="0">
                <a:solidFill>
                  <a:schemeClr val="accent6">
                    <a:lumMod val="75000"/>
                  </a:schemeClr>
                </a:solidFill>
                <a:highlight>
                  <a:srgbClr val="C0C0C0"/>
                </a:highlight>
              </a:rPr>
            </a:br>
            <a:r>
              <a:rPr lang="en-US" sz="4000" dirty="0">
                <a:solidFill>
                  <a:schemeClr val="bg1"/>
                </a:solidFill>
                <a:highlight>
                  <a:srgbClr val="C0C0C0"/>
                </a:highlight>
              </a:rPr>
              <a:t>Yucatan</a:t>
            </a:r>
            <a:br>
              <a:rPr lang="en-US" sz="4000" dirty="0">
                <a:solidFill>
                  <a:schemeClr val="accent6">
                    <a:lumMod val="75000"/>
                  </a:schemeClr>
                </a:solidFill>
                <a:highlight>
                  <a:srgbClr val="C0C0C0"/>
                </a:highlight>
              </a:rPr>
            </a:br>
            <a:r>
              <a:rPr lang="en-US" sz="4000" dirty="0">
                <a:solidFill>
                  <a:srgbClr val="FF0000"/>
                </a:solidFill>
                <a:highlight>
                  <a:srgbClr val="C0C0C0"/>
                </a:highlight>
              </a:rPr>
              <a:t>September 1</a:t>
            </a:r>
            <a:r>
              <a:rPr lang="en-US" sz="4000" baseline="30000" dirty="0">
                <a:solidFill>
                  <a:srgbClr val="FF0000"/>
                </a:solidFill>
                <a:highlight>
                  <a:srgbClr val="C0C0C0"/>
                </a:highlight>
              </a:rPr>
              <a:t>st</a:t>
            </a:r>
            <a:r>
              <a:rPr lang="en-US" sz="4000" dirty="0">
                <a:solidFill>
                  <a:srgbClr val="FF0000"/>
                </a:solidFill>
                <a:highlight>
                  <a:srgbClr val="C0C0C0"/>
                </a:highlight>
              </a:rPr>
              <a:t> – 14</a:t>
            </a:r>
            <a:r>
              <a:rPr lang="en-US" sz="4000" baseline="30000" dirty="0">
                <a:solidFill>
                  <a:srgbClr val="FF0000"/>
                </a:solidFill>
                <a:highlight>
                  <a:srgbClr val="C0C0C0"/>
                </a:highlight>
              </a:rPr>
              <a:t>th</a:t>
            </a:r>
            <a:r>
              <a:rPr lang="en-US" sz="4000" dirty="0">
                <a:solidFill>
                  <a:srgbClr val="FF0000"/>
                </a:solidFill>
                <a:highlight>
                  <a:srgbClr val="C0C0C0"/>
                </a:highlight>
              </a:rPr>
              <a:t> </a:t>
            </a:r>
            <a:endParaRPr lang="cs-CZ" sz="4000" dirty="0">
              <a:solidFill>
                <a:srgbClr val="FF0000"/>
              </a:solidFill>
              <a:highlight>
                <a:srgbClr val="C0C0C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0937755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3" name="Rectangle 6152">
            <a:extLst>
              <a:ext uri="{FF2B5EF4-FFF2-40B4-BE49-F238E27FC236}">
                <a16:creationId xmlns:a16="http://schemas.microsoft.com/office/drawing/2014/main" id="{27BDFED6-6E33-4606-AFE2-886ADB1C0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148" name="Picture 4" descr="Yokdzonot Cenote | Second-Half Travels | Flickr">
            <a:extLst>
              <a:ext uri="{FF2B5EF4-FFF2-40B4-BE49-F238E27FC236}">
                <a16:creationId xmlns:a16="http://schemas.microsoft.com/office/drawing/2014/main" id="{476263FD-9517-2775-B9C2-0FBCB6305D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5" r="-1" b="24231"/>
          <a:stretch/>
        </p:blipFill>
        <p:spPr bwMode="auto">
          <a:xfrm>
            <a:off x="4471738" y="0"/>
            <a:ext cx="7644062" cy="368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5" name="Rectangle 6154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AFC55D-7774-0518-1D8A-528A62D06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277" y="709925"/>
            <a:ext cx="6810134" cy="108154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900" b="1" kern="1200" dirty="0">
                <a:solidFill>
                  <a:schemeClr val="accent6"/>
                </a:solidFill>
                <a:highlight>
                  <a:srgbClr val="C0C0C0"/>
                </a:highlight>
                <a:latin typeface="+mj-lt"/>
                <a:ea typeface="+mj-ea"/>
                <a:cs typeface="+mj-cs"/>
              </a:rPr>
              <a:t>September 4 - YODZONOT/</a:t>
            </a:r>
            <a:r>
              <a:rPr lang="cs-CZ" sz="3900" b="1" kern="1200" dirty="0">
                <a:solidFill>
                  <a:schemeClr val="accent6"/>
                </a:solidFill>
                <a:highlight>
                  <a:srgbClr val="C0C0C0"/>
                </a:highlight>
                <a:latin typeface="+mj-lt"/>
                <a:ea typeface="+mj-ea"/>
                <a:cs typeface="+mj-cs"/>
              </a:rPr>
              <a:t> </a:t>
            </a:r>
            <a:r>
              <a:rPr lang="en-US" sz="3900" b="1" kern="1200" dirty="0">
                <a:solidFill>
                  <a:schemeClr val="accent6"/>
                </a:solidFill>
                <a:highlight>
                  <a:srgbClr val="C0C0C0"/>
                </a:highlight>
                <a:latin typeface="+mj-lt"/>
                <a:ea typeface="+mj-ea"/>
                <a:cs typeface="+mj-cs"/>
              </a:rPr>
              <a:t>CHICHENITZA</a:t>
            </a:r>
            <a:br>
              <a:rPr lang="cs-CZ" sz="3900" b="1" kern="1200" dirty="0">
                <a:solidFill>
                  <a:schemeClr val="accent6"/>
                </a:solidFill>
                <a:highlight>
                  <a:srgbClr val="C0C0C0"/>
                </a:highlight>
                <a:latin typeface="+mj-lt"/>
                <a:ea typeface="+mj-ea"/>
                <a:cs typeface="+mj-cs"/>
              </a:rPr>
            </a:br>
            <a:r>
              <a:rPr lang="cs-CZ" sz="3900" b="1" kern="1200" dirty="0">
                <a:solidFill>
                  <a:schemeClr val="accent6"/>
                </a:solidFill>
                <a:highlight>
                  <a:srgbClr val="C0C0C0"/>
                </a:highlight>
                <a:latin typeface="+mj-lt"/>
                <a:ea typeface="+mj-ea"/>
                <a:cs typeface="+mj-cs"/>
              </a:rPr>
              <a:t>+ </a:t>
            </a:r>
            <a:r>
              <a:rPr lang="cs-CZ" sz="3900" b="1" dirty="0" err="1">
                <a:solidFill>
                  <a:schemeClr val="accent6"/>
                </a:solidFill>
                <a:highlight>
                  <a:srgbClr val="C0C0C0"/>
                </a:highlight>
              </a:rPr>
              <a:t>community</a:t>
            </a:r>
            <a:r>
              <a:rPr lang="cs-CZ" sz="3900" b="1" dirty="0">
                <a:solidFill>
                  <a:schemeClr val="accent6"/>
                </a:solidFill>
                <a:highlight>
                  <a:srgbClr val="C0C0C0"/>
                </a:highlight>
              </a:rPr>
              <a:t> </a:t>
            </a:r>
            <a:r>
              <a:rPr lang="cs-CZ" sz="3900" b="1" dirty="0" err="1">
                <a:solidFill>
                  <a:schemeClr val="accent6"/>
                </a:solidFill>
                <a:highlight>
                  <a:srgbClr val="C0C0C0"/>
                </a:highlight>
              </a:rPr>
              <a:t>experience</a:t>
            </a:r>
            <a:endParaRPr lang="en-US" sz="3900" b="1" kern="1200" dirty="0">
              <a:solidFill>
                <a:schemeClr val="accent6"/>
              </a:solidFill>
              <a:highlight>
                <a:srgbClr val="C0C0C0"/>
              </a:highlight>
              <a:latin typeface="+mj-lt"/>
              <a:ea typeface="+mj-ea"/>
              <a:cs typeface="+mj-cs"/>
            </a:endParaRPr>
          </a:p>
        </p:txBody>
      </p:sp>
      <p:cxnSp>
        <p:nvCxnSpPr>
          <p:cNvPr id="6157" name="Straight Connector 6156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3681408"/>
            <a:ext cx="113537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50" name="Picture 6" descr="Yokdzonot Cenote | Second-Half Travels | Flickr">
            <a:extLst>
              <a:ext uri="{FF2B5EF4-FFF2-40B4-BE49-F238E27FC236}">
                <a16:creationId xmlns:a16="http://schemas.microsoft.com/office/drawing/2014/main" id="{0F91EFF3-DA4B-8306-B41A-643F9C1416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277" y="3781643"/>
            <a:ext cx="6585857" cy="2749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0C2FCA-EB6A-9677-18BA-6C8258F8FC5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37"/>
          <a:stretch/>
        </p:blipFill>
        <p:spPr>
          <a:xfrm>
            <a:off x="286738" y="1879851"/>
            <a:ext cx="4122539" cy="1713177"/>
          </a:xfrm>
          <a:prstGeom prst="rect">
            <a:avLst/>
          </a:prstGeom>
        </p:spPr>
      </p:pic>
      <p:pic>
        <p:nvPicPr>
          <p:cNvPr id="6152" name="Picture 8" descr="Mysteries of Chichen Itza &amp; Cenote IK ...">
            <a:extLst>
              <a:ext uri="{FF2B5EF4-FFF2-40B4-BE49-F238E27FC236}">
                <a16:creationId xmlns:a16="http://schemas.microsoft.com/office/drawing/2014/main" id="{E5F2C088-065C-BEE9-1CF9-5C4AE2770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411" y="3781643"/>
            <a:ext cx="4050426" cy="2695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767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1" name="Rectangle 7180">
            <a:extLst>
              <a:ext uri="{FF2B5EF4-FFF2-40B4-BE49-F238E27FC236}">
                <a16:creationId xmlns:a16="http://schemas.microsoft.com/office/drawing/2014/main" id="{2A785343-5D24-4118-A2E4-665D196F6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170" name="Picture 2" descr="Yaxcabá (tierra verde) – Yucapedia">
            <a:extLst>
              <a:ext uri="{FF2B5EF4-FFF2-40B4-BE49-F238E27FC236}">
                <a16:creationId xmlns:a16="http://schemas.microsoft.com/office/drawing/2014/main" id="{FE4E19A3-5D05-79C1-54FF-551DE5B2AE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9" r="6" b="6"/>
          <a:stretch/>
        </p:blipFill>
        <p:spPr bwMode="auto">
          <a:xfrm>
            <a:off x="2" y="-6235"/>
            <a:ext cx="3255403" cy="2505456"/>
          </a:xfrm>
          <a:custGeom>
            <a:avLst/>
            <a:gdLst/>
            <a:ahLst/>
            <a:cxnLst/>
            <a:rect l="l" t="t" r="r" b="b"/>
            <a:pathLst>
              <a:path w="3255403" h="2505456">
                <a:moveTo>
                  <a:pt x="0" y="0"/>
                </a:moveTo>
                <a:lnTo>
                  <a:pt x="3255403" y="0"/>
                </a:lnTo>
                <a:lnTo>
                  <a:pt x="2094477" y="2505456"/>
                </a:lnTo>
                <a:lnTo>
                  <a:pt x="0" y="250545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Yaxcabá">
            <a:extLst>
              <a:ext uri="{FF2B5EF4-FFF2-40B4-BE49-F238E27FC236}">
                <a16:creationId xmlns:a16="http://schemas.microsoft.com/office/drawing/2014/main" id="{A6194382-A827-C3FD-BE6B-2583CBDA02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7532"/>
          <a:stretch/>
        </p:blipFill>
        <p:spPr bwMode="auto">
          <a:xfrm>
            <a:off x="7381876" y="10"/>
            <a:ext cx="4810125" cy="2501827"/>
          </a:xfrm>
          <a:custGeom>
            <a:avLst/>
            <a:gdLst/>
            <a:ahLst/>
            <a:cxnLst/>
            <a:rect l="l" t="t" r="r" b="b"/>
            <a:pathLst>
              <a:path w="4810125" h="2501837">
                <a:moveTo>
                  <a:pt x="1159248" y="0"/>
                </a:moveTo>
                <a:lnTo>
                  <a:pt x="4810125" y="0"/>
                </a:lnTo>
                <a:lnTo>
                  <a:pt x="4810125" y="2501837"/>
                </a:lnTo>
                <a:lnTo>
                  <a:pt x="0" y="250183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Yaxcabá">
            <a:extLst>
              <a:ext uri="{FF2B5EF4-FFF2-40B4-BE49-F238E27FC236}">
                <a16:creationId xmlns:a16="http://schemas.microsoft.com/office/drawing/2014/main" id="{D2FAF807-BB3B-CD98-0072-F8CCAFD00B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84" r="6043" b="-3"/>
          <a:stretch/>
        </p:blipFill>
        <p:spPr bwMode="auto">
          <a:xfrm>
            <a:off x="4675537" y="-6235"/>
            <a:ext cx="3677817" cy="2505456"/>
          </a:xfrm>
          <a:custGeom>
            <a:avLst/>
            <a:gdLst/>
            <a:ahLst/>
            <a:cxnLst/>
            <a:rect l="l" t="t" r="r" b="b"/>
            <a:pathLst>
              <a:path w="3677817" h="2505456">
                <a:moveTo>
                  <a:pt x="1160926" y="0"/>
                </a:moveTo>
                <a:lnTo>
                  <a:pt x="3677817" y="0"/>
                </a:lnTo>
                <a:lnTo>
                  <a:pt x="2516891" y="2505456"/>
                </a:lnTo>
                <a:lnTo>
                  <a:pt x="0" y="250545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YAXCABA, YUCATAN, MEXICO (3) | Martin Cardos | Flickr">
            <a:extLst>
              <a:ext uri="{FF2B5EF4-FFF2-40B4-BE49-F238E27FC236}">
                <a16:creationId xmlns:a16="http://schemas.microsoft.com/office/drawing/2014/main" id="{753F2C34-0A50-5AF2-6BF5-5500C54389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46" r="-2" b="1848"/>
          <a:stretch/>
        </p:blipFill>
        <p:spPr bwMode="auto">
          <a:xfrm>
            <a:off x="5353049" y="2660089"/>
            <a:ext cx="6838950" cy="4197911"/>
          </a:xfrm>
          <a:custGeom>
            <a:avLst/>
            <a:gdLst/>
            <a:ahLst/>
            <a:cxnLst/>
            <a:rect l="l" t="t" r="r" b="b"/>
            <a:pathLst>
              <a:path w="6838950" h="4197911">
                <a:moveTo>
                  <a:pt x="1945141" y="0"/>
                </a:moveTo>
                <a:lnTo>
                  <a:pt x="1951364" y="0"/>
                </a:lnTo>
                <a:lnTo>
                  <a:pt x="3141155" y="0"/>
                </a:lnTo>
                <a:lnTo>
                  <a:pt x="4791200" y="0"/>
                </a:lnTo>
                <a:lnTo>
                  <a:pt x="6838950" y="0"/>
                </a:lnTo>
                <a:lnTo>
                  <a:pt x="6838950" y="4197911"/>
                </a:lnTo>
                <a:lnTo>
                  <a:pt x="0" y="419791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83" name="Freeform 11">
            <a:extLst>
              <a:ext uri="{FF2B5EF4-FFF2-40B4-BE49-F238E27FC236}">
                <a16:creationId xmlns:a16="http://schemas.microsoft.com/office/drawing/2014/main" id="{32F4D216-10B7-4DCA-A0A1-068E9E32F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" y="2660091"/>
            <a:ext cx="7122523" cy="4197911"/>
          </a:xfrm>
          <a:custGeom>
            <a:avLst/>
            <a:gdLst>
              <a:gd name="connsiteX0" fmla="*/ 0 w 7122523"/>
              <a:gd name="connsiteY0" fmla="*/ 4197911 h 4197911"/>
              <a:gd name="connsiteX1" fmla="*/ 7122523 w 7122523"/>
              <a:gd name="connsiteY1" fmla="*/ 4197911 h 4197911"/>
              <a:gd name="connsiteX2" fmla="*/ 5177382 w 7122523"/>
              <a:gd name="connsiteY2" fmla="*/ 0 h 4197911"/>
              <a:gd name="connsiteX3" fmla="*/ 5171159 w 7122523"/>
              <a:gd name="connsiteY3" fmla="*/ 0 h 4197911"/>
              <a:gd name="connsiteX4" fmla="*/ 3981368 w 7122523"/>
              <a:gd name="connsiteY4" fmla="*/ 0 h 4197911"/>
              <a:gd name="connsiteX5" fmla="*/ 2331323 w 7122523"/>
              <a:gd name="connsiteY5" fmla="*/ 0 h 4197911"/>
              <a:gd name="connsiteX6" fmla="*/ 0 w 7122523"/>
              <a:gd name="connsiteY6" fmla="*/ 0 h 419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22523" h="4197911">
                <a:moveTo>
                  <a:pt x="0" y="4197911"/>
                </a:moveTo>
                <a:lnTo>
                  <a:pt x="7122523" y="4197911"/>
                </a:lnTo>
                <a:lnTo>
                  <a:pt x="5177382" y="0"/>
                </a:lnTo>
                <a:lnTo>
                  <a:pt x="5171159" y="0"/>
                </a:lnTo>
                <a:lnTo>
                  <a:pt x="3981368" y="0"/>
                </a:lnTo>
                <a:lnTo>
                  <a:pt x="2331323" y="0"/>
                </a:lnTo>
                <a:lnTo>
                  <a:pt x="0" y="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46E733-DAC3-FECE-10B0-9CEA70F1B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88" y="3098042"/>
            <a:ext cx="5308979" cy="852985"/>
          </a:xfrm>
        </p:spPr>
        <p:txBody>
          <a:bodyPr>
            <a:normAutofit/>
          </a:bodyPr>
          <a:lstStyle/>
          <a:p>
            <a:r>
              <a:rPr lang="en-US" sz="3600">
                <a:solidFill>
                  <a:srgbClr val="FFFFFF"/>
                </a:solidFill>
              </a:rPr>
              <a:t>September 5 - YAXCABA</a:t>
            </a:r>
            <a:endParaRPr lang="cs-CZ" sz="3600">
              <a:solidFill>
                <a:srgbClr val="FFFF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64CE70-E120-A3D1-769B-32A57E0FE0C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077" r="3" b="3"/>
          <a:stretch/>
        </p:blipFill>
        <p:spPr>
          <a:xfrm>
            <a:off x="2268501" y="10"/>
            <a:ext cx="3393943" cy="2502833"/>
          </a:xfrm>
          <a:custGeom>
            <a:avLst/>
            <a:gdLst/>
            <a:ahLst/>
            <a:cxnLst/>
            <a:rect l="l" t="t" r="r" b="b"/>
            <a:pathLst>
              <a:path w="3393943" h="2502843">
                <a:moveTo>
                  <a:pt x="1159715" y="0"/>
                </a:moveTo>
                <a:lnTo>
                  <a:pt x="3393943" y="0"/>
                </a:lnTo>
                <a:lnTo>
                  <a:pt x="2234228" y="2502843"/>
                </a:lnTo>
                <a:lnTo>
                  <a:pt x="0" y="2502843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7E5E5A-7807-0C4F-DAC5-B063E3495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388" y="3951027"/>
            <a:ext cx="4746863" cy="2130364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Community experience</a:t>
            </a:r>
          </a:p>
          <a:p>
            <a:r>
              <a:rPr lang="en-US" sz="2000" dirty="0">
                <a:solidFill>
                  <a:srgbClr val="FFFFFF"/>
                </a:solidFill>
              </a:rPr>
              <a:t>Argo food chain</a:t>
            </a:r>
          </a:p>
          <a:p>
            <a:r>
              <a:rPr lang="en-US" sz="2000" dirty="0">
                <a:solidFill>
                  <a:srgbClr val="FFFFFF"/>
                </a:solidFill>
              </a:rPr>
              <a:t>Exploring the potential for community development</a:t>
            </a:r>
            <a:endParaRPr lang="cs-CZ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1512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01" name="Rectangle 8200">
            <a:extLst>
              <a:ext uri="{FF2B5EF4-FFF2-40B4-BE49-F238E27FC236}">
                <a16:creationId xmlns:a16="http://schemas.microsoft.com/office/drawing/2014/main" id="{A7C5F937-FDA4-49FD-A135-03738460F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3" name="Rectangle 8202">
            <a:extLst>
              <a:ext uri="{FF2B5EF4-FFF2-40B4-BE49-F238E27FC236}">
                <a16:creationId xmlns:a16="http://schemas.microsoft.com/office/drawing/2014/main" id="{F515E37C-522A-423F-B958-36BF66141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62384-05B1-7C41-CD6D-9CECB933C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668" y="4782311"/>
            <a:ext cx="4082577" cy="1749117"/>
          </a:xfrm>
        </p:spPr>
        <p:txBody>
          <a:bodyPr anchor="ctr">
            <a:normAutofit fontScale="90000"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September 6 -</a:t>
            </a:r>
            <a:r>
              <a:rPr lang="cs-CZ" b="1" dirty="0" err="1">
                <a:solidFill>
                  <a:srgbClr val="FFFFFF"/>
                </a:solidFill>
              </a:rPr>
              <a:t>Mérida</a:t>
            </a:r>
            <a:br>
              <a:rPr lang="cs-CZ" sz="3400" dirty="0">
                <a:solidFill>
                  <a:srgbClr val="FFFFFF"/>
                </a:solidFill>
              </a:rPr>
            </a:br>
            <a:endParaRPr lang="cs-CZ" sz="3400" dirty="0">
              <a:solidFill>
                <a:srgbClr val="FFFFFF"/>
              </a:solidFill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2B6EF604-55A7-D24A-D4E6-D97CFE9EBE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18"/>
          <a:stretch/>
        </p:blipFill>
        <p:spPr bwMode="auto">
          <a:xfrm>
            <a:off x="20" y="10"/>
            <a:ext cx="6095980" cy="4196271"/>
          </a:xfrm>
          <a:custGeom>
            <a:avLst/>
            <a:gdLst/>
            <a:ahLst/>
            <a:cxnLst/>
            <a:rect l="l" t="t" r="r" b="b"/>
            <a:pathLst>
              <a:path w="6005375" h="4196281">
                <a:moveTo>
                  <a:pt x="0" y="0"/>
                </a:moveTo>
                <a:lnTo>
                  <a:pt x="6000673" y="0"/>
                </a:lnTo>
                <a:lnTo>
                  <a:pt x="5998730" y="19709"/>
                </a:lnTo>
                <a:cubicBezTo>
                  <a:pt x="6001245" y="280059"/>
                  <a:pt x="5986414" y="540409"/>
                  <a:pt x="5999656" y="800631"/>
                </a:cubicBezTo>
                <a:cubicBezTo>
                  <a:pt x="6009854" y="1001996"/>
                  <a:pt x="6003364" y="1203233"/>
                  <a:pt x="5999656" y="1404471"/>
                </a:cubicBezTo>
                <a:cubicBezTo>
                  <a:pt x="5992506" y="1790420"/>
                  <a:pt x="6003364" y="2175860"/>
                  <a:pt x="5998730" y="2561300"/>
                </a:cubicBezTo>
                <a:cubicBezTo>
                  <a:pt x="5996744" y="2732154"/>
                  <a:pt x="5998994" y="2902754"/>
                  <a:pt x="6003364" y="3073609"/>
                </a:cubicBezTo>
                <a:cubicBezTo>
                  <a:pt x="6009720" y="3317560"/>
                  <a:pt x="5999922" y="3561638"/>
                  <a:pt x="5989196" y="3805463"/>
                </a:cubicBezTo>
                <a:cubicBezTo>
                  <a:pt x="5985594" y="3872508"/>
                  <a:pt x="5984647" y="3939633"/>
                  <a:pt x="5986348" y="4006695"/>
                </a:cubicBezTo>
                <a:lnTo>
                  <a:pt x="5997254" y="4174633"/>
                </a:lnTo>
                <a:lnTo>
                  <a:pt x="5951600" y="4176620"/>
                </a:lnTo>
                <a:cubicBezTo>
                  <a:pt x="5886701" y="4176651"/>
                  <a:pt x="5821787" y="4174749"/>
                  <a:pt x="5756904" y="4173480"/>
                </a:cubicBezTo>
                <a:cubicBezTo>
                  <a:pt x="5518558" y="4169040"/>
                  <a:pt x="5280085" y="4173480"/>
                  <a:pt x="5042246" y="4150774"/>
                </a:cubicBezTo>
                <a:cubicBezTo>
                  <a:pt x="4977617" y="4144622"/>
                  <a:pt x="4912545" y="4140690"/>
                  <a:pt x="4847599" y="4141467"/>
                </a:cubicBezTo>
                <a:cubicBezTo>
                  <a:pt x="4782654" y="4142244"/>
                  <a:pt x="4717834" y="4147730"/>
                  <a:pt x="4653712" y="4160414"/>
                </a:cubicBezTo>
                <a:cubicBezTo>
                  <a:pt x="4446570" y="4200625"/>
                  <a:pt x="4238795" y="4203162"/>
                  <a:pt x="4029496" y="4186925"/>
                </a:cubicBezTo>
                <a:cubicBezTo>
                  <a:pt x="3943620" y="4180203"/>
                  <a:pt x="3857745" y="4169040"/>
                  <a:pt x="3771488" y="4171196"/>
                </a:cubicBezTo>
                <a:cubicBezTo>
                  <a:pt x="3623584" y="4175129"/>
                  <a:pt x="3475553" y="4167137"/>
                  <a:pt x="3327522" y="4169167"/>
                </a:cubicBezTo>
                <a:cubicBezTo>
                  <a:pt x="3323527" y="4169738"/>
                  <a:pt x="3319442" y="4169205"/>
                  <a:pt x="3315726" y="4167645"/>
                </a:cubicBezTo>
                <a:cubicBezTo>
                  <a:pt x="3278940" y="4142402"/>
                  <a:pt x="3238602" y="4152169"/>
                  <a:pt x="3200548" y="4158765"/>
                </a:cubicBezTo>
                <a:cubicBezTo>
                  <a:pt x="3074081" y="4180710"/>
                  <a:pt x="2947741" y="4191492"/>
                  <a:pt x="2819245" y="4174494"/>
                </a:cubicBezTo>
                <a:cubicBezTo>
                  <a:pt x="2696545" y="4156698"/>
                  <a:pt x="2572095" y="4154478"/>
                  <a:pt x="2448850" y="4167898"/>
                </a:cubicBezTo>
                <a:cubicBezTo>
                  <a:pt x="2279382" y="4187687"/>
                  <a:pt x="2110548" y="4183501"/>
                  <a:pt x="1941461" y="4167898"/>
                </a:cubicBezTo>
                <a:cubicBezTo>
                  <a:pt x="1872836" y="4161556"/>
                  <a:pt x="1803197" y="4150774"/>
                  <a:pt x="1735207" y="4166630"/>
                </a:cubicBezTo>
                <a:cubicBezTo>
                  <a:pt x="1651488" y="4186038"/>
                  <a:pt x="1568022" y="4179695"/>
                  <a:pt x="1484049" y="4175382"/>
                </a:cubicBezTo>
                <a:cubicBezTo>
                  <a:pt x="1377751" y="4169801"/>
                  <a:pt x="1271707" y="4153692"/>
                  <a:pt x="1165028" y="4166376"/>
                </a:cubicBezTo>
                <a:cubicBezTo>
                  <a:pt x="1115684" y="4172211"/>
                  <a:pt x="1066721" y="4181471"/>
                  <a:pt x="1016743" y="4179061"/>
                </a:cubicBezTo>
                <a:cubicBezTo>
                  <a:pt x="878480" y="4172719"/>
                  <a:pt x="740343" y="4165235"/>
                  <a:pt x="601825" y="4166376"/>
                </a:cubicBezTo>
                <a:cubicBezTo>
                  <a:pt x="543856" y="4166757"/>
                  <a:pt x="486267" y="4168659"/>
                  <a:pt x="428552" y="4172845"/>
                </a:cubicBezTo>
                <a:cubicBezTo>
                  <a:pt x="320858" y="4180710"/>
                  <a:pt x="213545" y="4170055"/>
                  <a:pt x="106233" y="4166249"/>
                </a:cubicBezTo>
                <a:lnTo>
                  <a:pt x="0" y="417100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36D47D21-F7C6-5193-8E65-972E7EA6FE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" r="6011"/>
          <a:stretch/>
        </p:blipFill>
        <p:spPr bwMode="auto">
          <a:xfrm>
            <a:off x="6019800" y="-1"/>
            <a:ext cx="6172193" cy="4187672"/>
          </a:xfrm>
          <a:custGeom>
            <a:avLst/>
            <a:gdLst/>
            <a:ahLst/>
            <a:cxnLst/>
            <a:rect l="l" t="t" r="r" b="b"/>
            <a:pathLst>
              <a:path w="6006950" h="4187672">
                <a:moveTo>
                  <a:pt x="9223" y="0"/>
                </a:moveTo>
                <a:lnTo>
                  <a:pt x="6006950" y="0"/>
                </a:lnTo>
                <a:lnTo>
                  <a:pt x="6006950" y="4169490"/>
                </a:lnTo>
                <a:lnTo>
                  <a:pt x="5787907" y="4174448"/>
                </a:lnTo>
                <a:cubicBezTo>
                  <a:pt x="5713866" y="4173475"/>
                  <a:pt x="5639861" y="4169853"/>
                  <a:pt x="5566029" y="4163587"/>
                </a:cubicBezTo>
                <a:cubicBezTo>
                  <a:pt x="5458843" y="4155595"/>
                  <a:pt x="5350768" y="4144559"/>
                  <a:pt x="5244343" y="4164855"/>
                </a:cubicBezTo>
                <a:cubicBezTo>
                  <a:pt x="5127517" y="4187307"/>
                  <a:pt x="5010817" y="4187434"/>
                  <a:pt x="4892977" y="4181726"/>
                </a:cubicBezTo>
                <a:cubicBezTo>
                  <a:pt x="4792260" y="4176906"/>
                  <a:pt x="4691923" y="4151536"/>
                  <a:pt x="4590445" y="4178301"/>
                </a:cubicBezTo>
                <a:cubicBezTo>
                  <a:pt x="4580348" y="4179772"/>
                  <a:pt x="4570061" y="4179341"/>
                  <a:pt x="4560128" y="4177032"/>
                </a:cubicBezTo>
                <a:cubicBezTo>
                  <a:pt x="4449137" y="4161684"/>
                  <a:pt x="4337384" y="4174242"/>
                  <a:pt x="4226013" y="4169929"/>
                </a:cubicBezTo>
                <a:cubicBezTo>
                  <a:pt x="4174640" y="4167899"/>
                  <a:pt x="4122252" y="4169041"/>
                  <a:pt x="4071513" y="4163587"/>
                </a:cubicBezTo>
                <a:cubicBezTo>
                  <a:pt x="3955067" y="4151156"/>
                  <a:pt x="3838874" y="4144559"/>
                  <a:pt x="3723697" y="4173861"/>
                </a:cubicBezTo>
                <a:cubicBezTo>
                  <a:pt x="3690082" y="4181764"/>
                  <a:pt x="3655732" y="4186013"/>
                  <a:pt x="3621204" y="4186546"/>
                </a:cubicBezTo>
                <a:cubicBezTo>
                  <a:pt x="3508437" y="4190605"/>
                  <a:pt x="3396050" y="4182867"/>
                  <a:pt x="3283664" y="4176525"/>
                </a:cubicBezTo>
                <a:cubicBezTo>
                  <a:pt x="3205652" y="4172085"/>
                  <a:pt x="3127768" y="4162445"/>
                  <a:pt x="3049630" y="4170563"/>
                </a:cubicBezTo>
                <a:cubicBezTo>
                  <a:pt x="3004218" y="4175257"/>
                  <a:pt x="2958427" y="4175257"/>
                  <a:pt x="2913015" y="4170563"/>
                </a:cubicBezTo>
                <a:cubicBezTo>
                  <a:pt x="2829321" y="4160758"/>
                  <a:pt x="2744879" y="4158931"/>
                  <a:pt x="2660842" y="4165109"/>
                </a:cubicBezTo>
                <a:cubicBezTo>
                  <a:pt x="2535390" y="4175891"/>
                  <a:pt x="2410065" y="4184897"/>
                  <a:pt x="2284232" y="4167773"/>
                </a:cubicBezTo>
                <a:cubicBezTo>
                  <a:pt x="2212868" y="4156559"/>
                  <a:pt x="2140312" y="4155240"/>
                  <a:pt x="2068592" y="4163840"/>
                </a:cubicBezTo>
                <a:cubicBezTo>
                  <a:pt x="1897729" y="4187814"/>
                  <a:pt x="1726485" y="4180077"/>
                  <a:pt x="1555241" y="4170183"/>
                </a:cubicBezTo>
                <a:cubicBezTo>
                  <a:pt x="1440824" y="4163460"/>
                  <a:pt x="1325901" y="4151156"/>
                  <a:pt x="1211738" y="4167392"/>
                </a:cubicBezTo>
                <a:cubicBezTo>
                  <a:pt x="1066118" y="4187688"/>
                  <a:pt x="920370" y="4180965"/>
                  <a:pt x="774368" y="4175003"/>
                </a:cubicBezTo>
                <a:cubicBezTo>
                  <a:pt x="667182" y="4170563"/>
                  <a:pt x="559869" y="4157117"/>
                  <a:pt x="452430" y="4173734"/>
                </a:cubicBezTo>
                <a:cubicBezTo>
                  <a:pt x="441369" y="4175244"/>
                  <a:pt x="430117" y="4174115"/>
                  <a:pt x="419576" y="4170436"/>
                </a:cubicBezTo>
                <a:cubicBezTo>
                  <a:pt x="378807" y="4157016"/>
                  <a:pt x="335096" y="4155215"/>
                  <a:pt x="293363" y="4165236"/>
                </a:cubicBezTo>
                <a:cubicBezTo>
                  <a:pt x="216367" y="4182106"/>
                  <a:pt x="139497" y="4189463"/>
                  <a:pt x="61105" y="4174115"/>
                </a:cubicBezTo>
                <a:lnTo>
                  <a:pt x="13323" y="4171265"/>
                </a:lnTo>
                <a:lnTo>
                  <a:pt x="28554" y="3843045"/>
                </a:lnTo>
                <a:cubicBezTo>
                  <a:pt x="30457" y="3722610"/>
                  <a:pt x="27412" y="3602256"/>
                  <a:pt x="15626" y="3482187"/>
                </a:cubicBezTo>
                <a:cubicBezTo>
                  <a:pt x="-847" y="3335690"/>
                  <a:pt x="-4304" y="3188124"/>
                  <a:pt x="5296" y="3041068"/>
                </a:cubicBezTo>
                <a:cubicBezTo>
                  <a:pt x="11786" y="2956911"/>
                  <a:pt x="18539" y="2872754"/>
                  <a:pt x="22776" y="2788472"/>
                </a:cubicBezTo>
                <a:cubicBezTo>
                  <a:pt x="28180" y="2668580"/>
                  <a:pt x="25173" y="2548474"/>
                  <a:pt x="13771" y="2428964"/>
                </a:cubicBezTo>
                <a:cubicBezTo>
                  <a:pt x="4237" y="2337829"/>
                  <a:pt x="3177" y="2246070"/>
                  <a:pt x="10593" y="2154757"/>
                </a:cubicBezTo>
                <a:cubicBezTo>
                  <a:pt x="25690" y="1999286"/>
                  <a:pt x="9931" y="1843813"/>
                  <a:pt x="5032" y="1688466"/>
                </a:cubicBezTo>
                <a:cubicBezTo>
                  <a:pt x="-3577" y="1402691"/>
                  <a:pt x="20393" y="1117045"/>
                  <a:pt x="9666" y="831270"/>
                </a:cubicBezTo>
                <a:cubicBezTo>
                  <a:pt x="3841" y="689908"/>
                  <a:pt x="16420" y="548673"/>
                  <a:pt x="9666" y="407311"/>
                </a:cubicBezTo>
                <a:cubicBezTo>
                  <a:pt x="4105" y="306755"/>
                  <a:pt x="397" y="206200"/>
                  <a:pt x="4105" y="105518"/>
                </a:cubicBezTo>
                <a:cubicBezTo>
                  <a:pt x="5164" y="78059"/>
                  <a:pt x="5826" y="50473"/>
                  <a:pt x="9534" y="2339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05" name="sketch line">
            <a:extLst>
              <a:ext uri="{FF2B5EF4-FFF2-40B4-BE49-F238E27FC236}">
                <a16:creationId xmlns:a16="http://schemas.microsoft.com/office/drawing/2014/main" id="{C125E75E-F290-415E-9397-4DAC206C5A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57015" y="5330952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EE115-7CF8-EB6B-4845-AA71BB920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3" y="4562855"/>
            <a:ext cx="7113163" cy="1968573"/>
          </a:xfrm>
        </p:spPr>
        <p:txBody>
          <a:bodyPr anchor="ctr">
            <a:normAutofit lnSpcReduction="10000"/>
          </a:bodyPr>
          <a:lstStyle/>
          <a:p>
            <a:r>
              <a:rPr lang="en-US" sz="2000" dirty="0">
                <a:solidFill>
                  <a:srgbClr val="FFFFFF"/>
                </a:solidFill>
              </a:rPr>
              <a:t>Return to Merida</a:t>
            </a:r>
          </a:p>
          <a:p>
            <a:r>
              <a:rPr lang="en-US" sz="2000" dirty="0">
                <a:solidFill>
                  <a:srgbClr val="FFFFFF"/>
                </a:solidFill>
              </a:rPr>
              <a:t>Wrapping up the (so-far) activity, making the further plan</a:t>
            </a:r>
          </a:p>
          <a:p>
            <a:r>
              <a:rPr lang="en-US" sz="2000" dirty="0">
                <a:solidFill>
                  <a:srgbClr val="FFFFFF"/>
                </a:solidFill>
              </a:rPr>
              <a:t>Discussing the potential for project proposal/ Workshop activities</a:t>
            </a:r>
          </a:p>
          <a:p>
            <a:r>
              <a:rPr lang="en-US" sz="3200" dirty="0">
                <a:solidFill>
                  <a:srgbClr val="FFFFFF"/>
                </a:solidFill>
              </a:rPr>
              <a:t>Free afternoon and night</a:t>
            </a:r>
            <a:endParaRPr lang="cs-CZ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254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3" name="Rectangle 9222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25" name="Rectangle 9224">
            <a:extLst>
              <a:ext uri="{FF2B5EF4-FFF2-40B4-BE49-F238E27FC236}">
                <a16:creationId xmlns:a16="http://schemas.microsoft.com/office/drawing/2014/main" id="{2F36CA75-CFBF-4844-B719-8FE9EBADA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27" name="Rectangle 9226">
            <a:extLst>
              <a:ext uri="{FF2B5EF4-FFF2-40B4-BE49-F238E27FC236}">
                <a16:creationId xmlns:a16="http://schemas.microsoft.com/office/drawing/2014/main" id="{3D4A84B9-E564-4DD0-97F8-DBF1C460C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29" name="Rectangle 9228">
            <a:extLst>
              <a:ext uri="{FF2B5EF4-FFF2-40B4-BE49-F238E27FC236}">
                <a16:creationId xmlns:a16="http://schemas.microsoft.com/office/drawing/2014/main" id="{102382E0-0A09-46AE-B955-B911CAFE7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231" name="Rectangle 9230">
            <a:extLst>
              <a:ext uri="{FF2B5EF4-FFF2-40B4-BE49-F238E27FC236}">
                <a16:creationId xmlns:a16="http://schemas.microsoft.com/office/drawing/2014/main" id="{7DE75D4A-0965-4973-BE75-DECCAC9A9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233" name="Picture 9232">
            <a:extLst>
              <a:ext uri="{FF2B5EF4-FFF2-40B4-BE49-F238E27FC236}">
                <a16:creationId xmlns:a16="http://schemas.microsoft.com/office/drawing/2014/main" id="{4A599609-F5C2-4A0B-A992-913F814A63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pic>
        <p:nvPicPr>
          <p:cNvPr id="4" name="Picture 3" descr="A room with tables and chairs&#10;&#10;Description automatically generated">
            <a:extLst>
              <a:ext uri="{FF2B5EF4-FFF2-40B4-BE49-F238E27FC236}">
                <a16:creationId xmlns:a16="http://schemas.microsoft.com/office/drawing/2014/main" id="{D25E458C-0B36-E44A-C3B7-8F8FF3418B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0000"/>
          </a:blip>
          <a:srcRect l="15786" r="1339"/>
          <a:stretch/>
        </p:blipFill>
        <p:spPr>
          <a:xfrm>
            <a:off x="20" y="10"/>
            <a:ext cx="4063768" cy="6857990"/>
          </a:xfrm>
          <a:prstGeom prst="rect">
            <a:avLst/>
          </a:prstGeom>
        </p:spPr>
      </p:pic>
      <p:pic>
        <p:nvPicPr>
          <p:cNvPr id="5" name="Picture 4" descr="A building with towers and lights at night&#10;&#10;Description automatically generated">
            <a:extLst>
              <a:ext uri="{FF2B5EF4-FFF2-40B4-BE49-F238E27FC236}">
                <a16:creationId xmlns:a16="http://schemas.microsoft.com/office/drawing/2014/main" id="{AC5AB24E-E72B-66E7-82AE-FB0246FA43E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60000"/>
          </a:blip>
          <a:srcRect l="6273" r="4954"/>
          <a:stretch/>
        </p:blipFill>
        <p:spPr>
          <a:xfrm>
            <a:off x="4064424" y="10"/>
            <a:ext cx="4063788" cy="6857990"/>
          </a:xfrm>
          <a:prstGeom prst="rect">
            <a:avLst/>
          </a:prstGeom>
        </p:spPr>
      </p:pic>
      <p:pic>
        <p:nvPicPr>
          <p:cNvPr id="9218" name="Picture 2" descr="A street with tables and chairs&#10;&#10;Description automatically generated">
            <a:extLst>
              <a:ext uri="{FF2B5EF4-FFF2-40B4-BE49-F238E27FC236}">
                <a16:creationId xmlns:a16="http://schemas.microsoft.com/office/drawing/2014/main" id="{070B0649-C732-1F6A-14F4-8A15C5EDAF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03" r="11427"/>
          <a:stretch/>
        </p:blipFill>
        <p:spPr bwMode="auto">
          <a:xfrm>
            <a:off x="8128212" y="10"/>
            <a:ext cx="4063788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EF6C3D-62CB-122A-1404-757A01EC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1965" y="552807"/>
            <a:ext cx="9801854" cy="2790331"/>
          </a:xfrm>
        </p:spPr>
        <p:txBody>
          <a:bodyPr anchor="b">
            <a:normAutofit/>
          </a:bodyPr>
          <a:lstStyle/>
          <a:p>
            <a:pPr algn="ctr"/>
            <a:r>
              <a:rPr lang="en-US" sz="4800" b="1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C0C0C0"/>
                </a:highlight>
              </a:rPr>
              <a:t>September 7 -Campeche</a:t>
            </a:r>
            <a:br>
              <a:rPr lang="cs-CZ" sz="4800" dirty="0">
                <a:solidFill>
                  <a:srgbClr val="FFFFFF"/>
                </a:solidFill>
              </a:rPr>
            </a:br>
            <a:endParaRPr lang="cs-CZ" sz="4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9D90A-37CD-CEF8-DEF9-1596B4CFF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1966" y="3510476"/>
            <a:ext cx="9399834" cy="1257467"/>
          </a:xfrm>
        </p:spPr>
        <p:txBody>
          <a:bodyPr anchor="t">
            <a:noAutofit/>
          </a:bodyPr>
          <a:lstStyle/>
          <a:p>
            <a:pPr algn="ctr"/>
            <a:r>
              <a:rPr lang="en-US" sz="2400" dirty="0">
                <a:solidFill>
                  <a:schemeClr val="accent5">
                    <a:lumMod val="75000"/>
                  </a:schemeClr>
                </a:solidFill>
                <a:highlight>
                  <a:srgbClr val="C0C0C0"/>
                </a:highlight>
              </a:rPr>
              <a:t>Project discussion</a:t>
            </a:r>
          </a:p>
          <a:p>
            <a:pPr algn="ctr"/>
            <a:r>
              <a:rPr lang="en-US" sz="2400" dirty="0">
                <a:solidFill>
                  <a:schemeClr val="accent5">
                    <a:lumMod val="75000"/>
                  </a:schemeClr>
                </a:solidFill>
                <a:highlight>
                  <a:srgbClr val="C0C0C0"/>
                </a:highlight>
              </a:rPr>
              <a:t>Lecture on selected </a:t>
            </a:r>
            <a:r>
              <a:rPr lang="en-US" sz="2400" dirty="0" err="1">
                <a:solidFill>
                  <a:schemeClr val="accent5">
                    <a:lumMod val="75000"/>
                  </a:schemeClr>
                </a:solidFill>
                <a:highlight>
                  <a:srgbClr val="C0C0C0"/>
                </a:highlight>
              </a:rPr>
              <a:t>agro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highlight>
                  <a:srgbClr val="C0C0C0"/>
                </a:highlight>
              </a:rPr>
              <a:t>-commodity, or beekeeping or (…)</a:t>
            </a:r>
          </a:p>
          <a:p>
            <a:pPr algn="ctr"/>
            <a:r>
              <a:rPr lang="en-US" sz="3600" dirty="0">
                <a:solidFill>
                  <a:schemeClr val="accent5">
                    <a:lumMod val="75000"/>
                  </a:schemeClr>
                </a:solidFill>
                <a:highlight>
                  <a:srgbClr val="C0C0C0"/>
                </a:highlight>
              </a:rPr>
              <a:t>Exploring the city of Campeche</a:t>
            </a:r>
            <a:endParaRPr lang="cs-CZ" sz="3600" dirty="0">
              <a:solidFill>
                <a:schemeClr val="accent5">
                  <a:lumMod val="75000"/>
                </a:schemeClr>
              </a:solidFill>
              <a:highlight>
                <a:srgbClr val="C0C0C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802480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62384-05B1-7C41-CD6D-9CECB933C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268" y="4782311"/>
            <a:ext cx="4082577" cy="1749117"/>
          </a:xfrm>
        </p:spPr>
        <p:txBody>
          <a:bodyPr anchor="ctr">
            <a:normAutofit fontScale="90000"/>
          </a:bodyPr>
          <a:lstStyle/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  <a:highlight>
                  <a:srgbClr val="C0C0C0"/>
                </a:highlight>
              </a:rPr>
              <a:t>September 8 -</a:t>
            </a:r>
            <a:r>
              <a:rPr lang="cs-CZ" b="1" dirty="0" err="1">
                <a:solidFill>
                  <a:schemeClr val="accent5">
                    <a:lumMod val="75000"/>
                  </a:schemeClr>
                </a:solidFill>
                <a:highlight>
                  <a:srgbClr val="C0C0C0"/>
                </a:highlight>
              </a:rPr>
              <a:t>Mérida</a:t>
            </a:r>
            <a:br>
              <a:rPr lang="cs-CZ" sz="3400" dirty="0">
                <a:solidFill>
                  <a:srgbClr val="FFFFFF"/>
                </a:solidFill>
              </a:rPr>
            </a:br>
            <a:endParaRPr lang="cs-CZ" sz="3400" dirty="0">
              <a:solidFill>
                <a:srgbClr val="FFFFFF"/>
              </a:solidFill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2B6EF604-55A7-D24A-D4E6-D97CFE9EBE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18"/>
          <a:stretch/>
        </p:blipFill>
        <p:spPr bwMode="auto">
          <a:xfrm>
            <a:off x="20" y="10"/>
            <a:ext cx="6095980" cy="4196271"/>
          </a:xfrm>
          <a:custGeom>
            <a:avLst/>
            <a:gdLst/>
            <a:ahLst/>
            <a:cxnLst/>
            <a:rect l="l" t="t" r="r" b="b"/>
            <a:pathLst>
              <a:path w="6005375" h="4196281">
                <a:moveTo>
                  <a:pt x="0" y="0"/>
                </a:moveTo>
                <a:lnTo>
                  <a:pt x="6000673" y="0"/>
                </a:lnTo>
                <a:lnTo>
                  <a:pt x="5998730" y="19709"/>
                </a:lnTo>
                <a:cubicBezTo>
                  <a:pt x="6001245" y="280059"/>
                  <a:pt x="5986414" y="540409"/>
                  <a:pt x="5999656" y="800631"/>
                </a:cubicBezTo>
                <a:cubicBezTo>
                  <a:pt x="6009854" y="1001996"/>
                  <a:pt x="6003364" y="1203233"/>
                  <a:pt x="5999656" y="1404471"/>
                </a:cubicBezTo>
                <a:cubicBezTo>
                  <a:pt x="5992506" y="1790420"/>
                  <a:pt x="6003364" y="2175860"/>
                  <a:pt x="5998730" y="2561300"/>
                </a:cubicBezTo>
                <a:cubicBezTo>
                  <a:pt x="5996744" y="2732154"/>
                  <a:pt x="5998994" y="2902754"/>
                  <a:pt x="6003364" y="3073609"/>
                </a:cubicBezTo>
                <a:cubicBezTo>
                  <a:pt x="6009720" y="3317560"/>
                  <a:pt x="5999922" y="3561638"/>
                  <a:pt x="5989196" y="3805463"/>
                </a:cubicBezTo>
                <a:cubicBezTo>
                  <a:pt x="5985594" y="3872508"/>
                  <a:pt x="5984647" y="3939633"/>
                  <a:pt x="5986348" y="4006695"/>
                </a:cubicBezTo>
                <a:lnTo>
                  <a:pt x="5997254" y="4174633"/>
                </a:lnTo>
                <a:lnTo>
                  <a:pt x="5951600" y="4176620"/>
                </a:lnTo>
                <a:cubicBezTo>
                  <a:pt x="5886701" y="4176651"/>
                  <a:pt x="5821787" y="4174749"/>
                  <a:pt x="5756904" y="4173480"/>
                </a:cubicBezTo>
                <a:cubicBezTo>
                  <a:pt x="5518558" y="4169040"/>
                  <a:pt x="5280085" y="4173480"/>
                  <a:pt x="5042246" y="4150774"/>
                </a:cubicBezTo>
                <a:cubicBezTo>
                  <a:pt x="4977617" y="4144622"/>
                  <a:pt x="4912545" y="4140690"/>
                  <a:pt x="4847599" y="4141467"/>
                </a:cubicBezTo>
                <a:cubicBezTo>
                  <a:pt x="4782654" y="4142244"/>
                  <a:pt x="4717834" y="4147730"/>
                  <a:pt x="4653712" y="4160414"/>
                </a:cubicBezTo>
                <a:cubicBezTo>
                  <a:pt x="4446570" y="4200625"/>
                  <a:pt x="4238795" y="4203162"/>
                  <a:pt x="4029496" y="4186925"/>
                </a:cubicBezTo>
                <a:cubicBezTo>
                  <a:pt x="3943620" y="4180203"/>
                  <a:pt x="3857745" y="4169040"/>
                  <a:pt x="3771488" y="4171196"/>
                </a:cubicBezTo>
                <a:cubicBezTo>
                  <a:pt x="3623584" y="4175129"/>
                  <a:pt x="3475553" y="4167137"/>
                  <a:pt x="3327522" y="4169167"/>
                </a:cubicBezTo>
                <a:cubicBezTo>
                  <a:pt x="3323527" y="4169738"/>
                  <a:pt x="3319442" y="4169205"/>
                  <a:pt x="3315726" y="4167645"/>
                </a:cubicBezTo>
                <a:cubicBezTo>
                  <a:pt x="3278940" y="4142402"/>
                  <a:pt x="3238602" y="4152169"/>
                  <a:pt x="3200548" y="4158765"/>
                </a:cubicBezTo>
                <a:cubicBezTo>
                  <a:pt x="3074081" y="4180710"/>
                  <a:pt x="2947741" y="4191492"/>
                  <a:pt x="2819245" y="4174494"/>
                </a:cubicBezTo>
                <a:cubicBezTo>
                  <a:pt x="2696545" y="4156698"/>
                  <a:pt x="2572095" y="4154478"/>
                  <a:pt x="2448850" y="4167898"/>
                </a:cubicBezTo>
                <a:cubicBezTo>
                  <a:pt x="2279382" y="4187687"/>
                  <a:pt x="2110548" y="4183501"/>
                  <a:pt x="1941461" y="4167898"/>
                </a:cubicBezTo>
                <a:cubicBezTo>
                  <a:pt x="1872836" y="4161556"/>
                  <a:pt x="1803197" y="4150774"/>
                  <a:pt x="1735207" y="4166630"/>
                </a:cubicBezTo>
                <a:cubicBezTo>
                  <a:pt x="1651488" y="4186038"/>
                  <a:pt x="1568022" y="4179695"/>
                  <a:pt x="1484049" y="4175382"/>
                </a:cubicBezTo>
                <a:cubicBezTo>
                  <a:pt x="1377751" y="4169801"/>
                  <a:pt x="1271707" y="4153692"/>
                  <a:pt x="1165028" y="4166376"/>
                </a:cubicBezTo>
                <a:cubicBezTo>
                  <a:pt x="1115684" y="4172211"/>
                  <a:pt x="1066721" y="4181471"/>
                  <a:pt x="1016743" y="4179061"/>
                </a:cubicBezTo>
                <a:cubicBezTo>
                  <a:pt x="878480" y="4172719"/>
                  <a:pt x="740343" y="4165235"/>
                  <a:pt x="601825" y="4166376"/>
                </a:cubicBezTo>
                <a:cubicBezTo>
                  <a:pt x="543856" y="4166757"/>
                  <a:pt x="486267" y="4168659"/>
                  <a:pt x="428552" y="4172845"/>
                </a:cubicBezTo>
                <a:cubicBezTo>
                  <a:pt x="320858" y="4180710"/>
                  <a:pt x="213545" y="4170055"/>
                  <a:pt x="106233" y="4166249"/>
                </a:cubicBezTo>
                <a:lnTo>
                  <a:pt x="0" y="417100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36D47D21-F7C6-5193-8E65-972E7EA6FE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" r="6011"/>
          <a:stretch/>
        </p:blipFill>
        <p:spPr bwMode="auto">
          <a:xfrm>
            <a:off x="6019800" y="-1"/>
            <a:ext cx="6172193" cy="4187672"/>
          </a:xfrm>
          <a:custGeom>
            <a:avLst/>
            <a:gdLst/>
            <a:ahLst/>
            <a:cxnLst/>
            <a:rect l="l" t="t" r="r" b="b"/>
            <a:pathLst>
              <a:path w="6006950" h="4187672">
                <a:moveTo>
                  <a:pt x="9223" y="0"/>
                </a:moveTo>
                <a:lnTo>
                  <a:pt x="6006950" y="0"/>
                </a:lnTo>
                <a:lnTo>
                  <a:pt x="6006950" y="4169490"/>
                </a:lnTo>
                <a:lnTo>
                  <a:pt x="5787907" y="4174448"/>
                </a:lnTo>
                <a:cubicBezTo>
                  <a:pt x="5713866" y="4173475"/>
                  <a:pt x="5639861" y="4169853"/>
                  <a:pt x="5566029" y="4163587"/>
                </a:cubicBezTo>
                <a:cubicBezTo>
                  <a:pt x="5458843" y="4155595"/>
                  <a:pt x="5350768" y="4144559"/>
                  <a:pt x="5244343" y="4164855"/>
                </a:cubicBezTo>
                <a:cubicBezTo>
                  <a:pt x="5127517" y="4187307"/>
                  <a:pt x="5010817" y="4187434"/>
                  <a:pt x="4892977" y="4181726"/>
                </a:cubicBezTo>
                <a:cubicBezTo>
                  <a:pt x="4792260" y="4176906"/>
                  <a:pt x="4691923" y="4151536"/>
                  <a:pt x="4590445" y="4178301"/>
                </a:cubicBezTo>
                <a:cubicBezTo>
                  <a:pt x="4580348" y="4179772"/>
                  <a:pt x="4570061" y="4179341"/>
                  <a:pt x="4560128" y="4177032"/>
                </a:cubicBezTo>
                <a:cubicBezTo>
                  <a:pt x="4449137" y="4161684"/>
                  <a:pt x="4337384" y="4174242"/>
                  <a:pt x="4226013" y="4169929"/>
                </a:cubicBezTo>
                <a:cubicBezTo>
                  <a:pt x="4174640" y="4167899"/>
                  <a:pt x="4122252" y="4169041"/>
                  <a:pt x="4071513" y="4163587"/>
                </a:cubicBezTo>
                <a:cubicBezTo>
                  <a:pt x="3955067" y="4151156"/>
                  <a:pt x="3838874" y="4144559"/>
                  <a:pt x="3723697" y="4173861"/>
                </a:cubicBezTo>
                <a:cubicBezTo>
                  <a:pt x="3690082" y="4181764"/>
                  <a:pt x="3655732" y="4186013"/>
                  <a:pt x="3621204" y="4186546"/>
                </a:cubicBezTo>
                <a:cubicBezTo>
                  <a:pt x="3508437" y="4190605"/>
                  <a:pt x="3396050" y="4182867"/>
                  <a:pt x="3283664" y="4176525"/>
                </a:cubicBezTo>
                <a:cubicBezTo>
                  <a:pt x="3205652" y="4172085"/>
                  <a:pt x="3127768" y="4162445"/>
                  <a:pt x="3049630" y="4170563"/>
                </a:cubicBezTo>
                <a:cubicBezTo>
                  <a:pt x="3004218" y="4175257"/>
                  <a:pt x="2958427" y="4175257"/>
                  <a:pt x="2913015" y="4170563"/>
                </a:cubicBezTo>
                <a:cubicBezTo>
                  <a:pt x="2829321" y="4160758"/>
                  <a:pt x="2744879" y="4158931"/>
                  <a:pt x="2660842" y="4165109"/>
                </a:cubicBezTo>
                <a:cubicBezTo>
                  <a:pt x="2535390" y="4175891"/>
                  <a:pt x="2410065" y="4184897"/>
                  <a:pt x="2284232" y="4167773"/>
                </a:cubicBezTo>
                <a:cubicBezTo>
                  <a:pt x="2212868" y="4156559"/>
                  <a:pt x="2140312" y="4155240"/>
                  <a:pt x="2068592" y="4163840"/>
                </a:cubicBezTo>
                <a:cubicBezTo>
                  <a:pt x="1897729" y="4187814"/>
                  <a:pt x="1726485" y="4180077"/>
                  <a:pt x="1555241" y="4170183"/>
                </a:cubicBezTo>
                <a:cubicBezTo>
                  <a:pt x="1440824" y="4163460"/>
                  <a:pt x="1325901" y="4151156"/>
                  <a:pt x="1211738" y="4167392"/>
                </a:cubicBezTo>
                <a:cubicBezTo>
                  <a:pt x="1066118" y="4187688"/>
                  <a:pt x="920370" y="4180965"/>
                  <a:pt x="774368" y="4175003"/>
                </a:cubicBezTo>
                <a:cubicBezTo>
                  <a:pt x="667182" y="4170563"/>
                  <a:pt x="559869" y="4157117"/>
                  <a:pt x="452430" y="4173734"/>
                </a:cubicBezTo>
                <a:cubicBezTo>
                  <a:pt x="441369" y="4175244"/>
                  <a:pt x="430117" y="4174115"/>
                  <a:pt x="419576" y="4170436"/>
                </a:cubicBezTo>
                <a:cubicBezTo>
                  <a:pt x="378807" y="4157016"/>
                  <a:pt x="335096" y="4155215"/>
                  <a:pt x="293363" y="4165236"/>
                </a:cubicBezTo>
                <a:cubicBezTo>
                  <a:pt x="216367" y="4182106"/>
                  <a:pt x="139497" y="4189463"/>
                  <a:pt x="61105" y="4174115"/>
                </a:cubicBezTo>
                <a:lnTo>
                  <a:pt x="13323" y="4171265"/>
                </a:lnTo>
                <a:lnTo>
                  <a:pt x="28554" y="3843045"/>
                </a:lnTo>
                <a:cubicBezTo>
                  <a:pt x="30457" y="3722610"/>
                  <a:pt x="27412" y="3602256"/>
                  <a:pt x="15626" y="3482187"/>
                </a:cubicBezTo>
                <a:cubicBezTo>
                  <a:pt x="-847" y="3335690"/>
                  <a:pt x="-4304" y="3188124"/>
                  <a:pt x="5296" y="3041068"/>
                </a:cubicBezTo>
                <a:cubicBezTo>
                  <a:pt x="11786" y="2956911"/>
                  <a:pt x="18539" y="2872754"/>
                  <a:pt x="22776" y="2788472"/>
                </a:cubicBezTo>
                <a:cubicBezTo>
                  <a:pt x="28180" y="2668580"/>
                  <a:pt x="25173" y="2548474"/>
                  <a:pt x="13771" y="2428964"/>
                </a:cubicBezTo>
                <a:cubicBezTo>
                  <a:pt x="4237" y="2337829"/>
                  <a:pt x="3177" y="2246070"/>
                  <a:pt x="10593" y="2154757"/>
                </a:cubicBezTo>
                <a:cubicBezTo>
                  <a:pt x="25690" y="1999286"/>
                  <a:pt x="9931" y="1843813"/>
                  <a:pt x="5032" y="1688466"/>
                </a:cubicBezTo>
                <a:cubicBezTo>
                  <a:pt x="-3577" y="1402691"/>
                  <a:pt x="20393" y="1117045"/>
                  <a:pt x="9666" y="831270"/>
                </a:cubicBezTo>
                <a:cubicBezTo>
                  <a:pt x="3841" y="689908"/>
                  <a:pt x="16420" y="548673"/>
                  <a:pt x="9666" y="407311"/>
                </a:cubicBezTo>
                <a:cubicBezTo>
                  <a:pt x="4105" y="306755"/>
                  <a:pt x="397" y="206200"/>
                  <a:pt x="4105" y="105518"/>
                </a:cubicBezTo>
                <a:cubicBezTo>
                  <a:pt x="5164" y="78059"/>
                  <a:pt x="5826" y="50473"/>
                  <a:pt x="9534" y="2339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EE115-7CF8-EB6B-4845-AA71BB920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3143" y="4321629"/>
            <a:ext cx="7304313" cy="2209799"/>
          </a:xfrm>
        </p:spPr>
        <p:txBody>
          <a:bodyPr anchor="ctr">
            <a:normAutofit/>
          </a:bodyPr>
          <a:lstStyle/>
          <a:p>
            <a:r>
              <a:rPr lang="en-US" sz="2000" dirty="0">
                <a:solidFill>
                  <a:schemeClr val="accent5">
                    <a:lumMod val="75000"/>
                  </a:schemeClr>
                </a:solidFill>
                <a:highlight>
                  <a:srgbClr val="C0C0C0"/>
                </a:highlight>
              </a:rPr>
              <a:t>Return to Merida</a:t>
            </a:r>
          </a:p>
          <a:p>
            <a:r>
              <a:rPr lang="en-US" sz="2000" dirty="0">
                <a:solidFill>
                  <a:schemeClr val="accent5">
                    <a:lumMod val="75000"/>
                  </a:schemeClr>
                </a:solidFill>
                <a:highlight>
                  <a:srgbClr val="C0C0C0"/>
                </a:highlight>
              </a:rPr>
              <a:t>Wrapping up the (so-far) activity, making the further plan</a:t>
            </a:r>
          </a:p>
          <a:p>
            <a:r>
              <a:rPr lang="en-US" sz="2000" dirty="0">
                <a:solidFill>
                  <a:schemeClr val="accent5">
                    <a:lumMod val="75000"/>
                  </a:schemeClr>
                </a:solidFill>
                <a:highlight>
                  <a:srgbClr val="C0C0C0"/>
                </a:highlight>
              </a:rPr>
              <a:t>Discussing the potential for project proposal/ Workshop activities</a:t>
            </a:r>
          </a:p>
          <a:p>
            <a:r>
              <a:rPr lang="en-US" sz="3200" dirty="0">
                <a:solidFill>
                  <a:schemeClr val="accent5">
                    <a:lumMod val="75000"/>
                  </a:schemeClr>
                </a:solidFill>
                <a:highlight>
                  <a:srgbClr val="C0C0C0"/>
                </a:highlight>
              </a:rPr>
              <a:t>Free afternoon and night</a:t>
            </a:r>
            <a:endParaRPr lang="cs-CZ" sz="3200" dirty="0">
              <a:solidFill>
                <a:schemeClr val="accent5">
                  <a:lumMod val="75000"/>
                </a:schemeClr>
              </a:solidFill>
              <a:highlight>
                <a:srgbClr val="C0C0C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0533630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C0C47-24EA-9B9E-C6C5-BC37C9B5D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571" y="256268"/>
            <a:ext cx="10515600" cy="1158875"/>
          </a:xfrm>
        </p:spPr>
        <p:txBody>
          <a:bodyPr>
            <a:normAutofit/>
          </a:bodyPr>
          <a:lstStyle/>
          <a:p>
            <a:r>
              <a:rPr lang="en-US" dirty="0"/>
              <a:t>September 9 -Jose Maria Morelos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2F0090-E0D8-BB75-BA75-18B13D829B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004661"/>
          </a:xfrm>
        </p:spPr>
        <p:txBody>
          <a:bodyPr>
            <a:normAutofit/>
          </a:bodyPr>
          <a:lstStyle/>
          <a:p>
            <a:r>
              <a:rPr lang="en-US" dirty="0"/>
              <a:t>Google Street View</a:t>
            </a:r>
            <a:r>
              <a:rPr lang="en-US" sz="1800" dirty="0"/>
              <a:t>: </a:t>
            </a:r>
            <a:r>
              <a:rPr lang="en-US" sz="1200" dirty="0"/>
              <a:t>https://www.google.com/maps/@20.5997483,-88.8998149,3a,75y,234.05h,69.89t/data=!3m7!1e1!3m5!1smONpFDGVdpNgvZZtlCe9tQ!2e0!6shttps:%2F%2Fstreetviewpixels-pa.googleapis.com%2Fv1%2Fthumbnail%3Fpanoid%3DmONpFDGVdpNgvZZtlCe9tQ%26cb_client%3Dmaps_sv.share%26w%3D900%26h%3D600%26yaw%3D234.05417396535128%26pitch%3D20.111295031965284%26thumbfov%3D90!7i16384!8i8192?coh=205410&amp;entry=ttu</a:t>
            </a:r>
            <a:endParaRPr lang="cs-CZ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73B5B2-0E1C-C39D-FECF-5EC8ECEC28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868385"/>
            <a:ext cx="4824331" cy="36885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FEB448-2BC6-E741-2213-04841D88EC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6661" y="256268"/>
            <a:ext cx="2834597" cy="17547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0DE1A8-3617-61AF-0066-90E89A3844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3349" y="2830286"/>
            <a:ext cx="6306624" cy="376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2410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3C210E6-A35A-4F68-8D60-801A019C7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6794D8-BF91-A70C-BC16-13A768F2EA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611" r="9198" b="1"/>
          <a:stretch/>
        </p:blipFill>
        <p:spPr>
          <a:xfrm>
            <a:off x="313638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043A05-B2AD-2C83-3F00-3A5FBF05B7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364" r="28303" b="2"/>
          <a:stretch/>
        </p:blipFill>
        <p:spPr>
          <a:xfrm>
            <a:off x="7381690" y="3456433"/>
            <a:ext cx="4810310" cy="3401568"/>
          </a:xfrm>
          <a:custGeom>
            <a:avLst/>
            <a:gdLst/>
            <a:ahLst/>
            <a:cxnLst/>
            <a:rect l="l" t="t" r="r" b="b"/>
            <a:pathLst>
              <a:path w="4810310" h="3401568">
                <a:moveTo>
                  <a:pt x="781270" y="0"/>
                </a:moveTo>
                <a:lnTo>
                  <a:pt x="4810310" y="0"/>
                </a:lnTo>
                <a:lnTo>
                  <a:pt x="4810310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53D0C13-21AA-EAE2-DAEB-FFB8AEBE4A2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441" r="27952" b="1"/>
          <a:stretch/>
        </p:blipFill>
        <p:spPr>
          <a:xfrm>
            <a:off x="318942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</p:spPr>
      </p:pic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AC0D06B0-F19C-459E-B221-A34B506FB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345B26DA-1C6B-4C66-81C9-9C1877FC2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39FB81-F062-CF6E-2B89-ED5051E63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5800"/>
            <a:ext cx="329663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September 10 - JMM</a:t>
            </a:r>
            <a:br>
              <a:rPr lang="cs-CZ" sz="2800" dirty="0"/>
            </a:br>
            <a:endParaRPr lang="cs-CZ" sz="28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5840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51829-B120-6CD7-324D-3BCD2E48B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912" y="2396293"/>
            <a:ext cx="2664390" cy="3603733"/>
          </a:xfrm>
        </p:spPr>
        <p:txBody>
          <a:bodyPr>
            <a:noAutofit/>
          </a:bodyPr>
          <a:lstStyle/>
          <a:p>
            <a:r>
              <a:rPr lang="en-US" sz="2000" dirty="0"/>
              <a:t>Community experience</a:t>
            </a:r>
          </a:p>
          <a:p>
            <a:endParaRPr lang="en-US" sz="2000" dirty="0"/>
          </a:p>
          <a:p>
            <a:r>
              <a:rPr lang="en-US" sz="2000" dirty="0"/>
              <a:t>Project discussions</a:t>
            </a:r>
          </a:p>
          <a:p>
            <a:endParaRPr lang="en-US" sz="2000" dirty="0"/>
          </a:p>
          <a:p>
            <a:r>
              <a:rPr lang="en-US" sz="2000" dirty="0"/>
              <a:t>Connecting with locals </a:t>
            </a:r>
          </a:p>
          <a:p>
            <a:endParaRPr lang="en-US" sz="2000" dirty="0"/>
          </a:p>
          <a:p>
            <a:r>
              <a:rPr lang="en-US" sz="2000" dirty="0"/>
              <a:t>(Questionnaires</a:t>
            </a:r>
            <a:r>
              <a:rPr lang="cs-CZ" sz="2000" dirty="0"/>
              <a:t>, </a:t>
            </a:r>
            <a:r>
              <a:rPr lang="en-US" sz="2000" dirty="0"/>
              <a:t>research</a:t>
            </a:r>
            <a:r>
              <a:rPr lang="cs-CZ" sz="2000" dirty="0"/>
              <a:t>, </a:t>
            </a:r>
            <a:r>
              <a:rPr lang="en-US" sz="2000" dirty="0"/>
              <a:t>interviews,…)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76BD0B8-1A71-7BC0-2D37-EF2144BE042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0373" r="-3" b="27049"/>
          <a:stretch/>
        </p:blipFill>
        <p:spPr>
          <a:xfrm>
            <a:off x="7404372" y="10"/>
            <a:ext cx="4787628" cy="3401558"/>
          </a:xfrm>
          <a:custGeom>
            <a:avLst/>
            <a:gdLst/>
            <a:ahLst/>
            <a:cxnLst/>
            <a:rect l="l" t="t" r="r" b="b"/>
            <a:pathLst>
              <a:path w="4787628" h="3401568">
                <a:moveTo>
                  <a:pt x="0" y="0"/>
                </a:moveTo>
                <a:lnTo>
                  <a:pt x="4787628" y="0"/>
                </a:lnTo>
                <a:lnTo>
                  <a:pt x="4787628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002121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9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51" name="Rectangle 10250">
            <a:extLst>
              <a:ext uri="{FF2B5EF4-FFF2-40B4-BE49-F238E27FC236}">
                <a16:creationId xmlns:a16="http://schemas.microsoft.com/office/drawing/2014/main" id="{3B47FC9C-2ED3-4100-A4EF-E8CDFEE106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DA26F058-565A-DD9E-5730-9B321F9F2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162"/>
            <a:ext cx="4950578" cy="693232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7ACF6E5-A430-8E40-B9FC-453F9DE5CB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3014" y="0"/>
            <a:ext cx="2984500" cy="2541284"/>
          </a:xfrm>
          <a:prstGeom prst="rect">
            <a:avLst/>
          </a:prstGeom>
        </p:spPr>
      </p:pic>
      <p:pic>
        <p:nvPicPr>
          <p:cNvPr id="10244" name="Picture 4">
            <a:extLst>
              <a:ext uri="{FF2B5EF4-FFF2-40B4-BE49-F238E27FC236}">
                <a16:creationId xmlns:a16="http://schemas.microsoft.com/office/drawing/2014/main" id="{165A6736-1D41-1CCB-256E-64F288C70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494" y="2624133"/>
            <a:ext cx="2629756" cy="399778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AC9437-C5F7-2F7D-5092-CA599CE63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" y="5633566"/>
            <a:ext cx="5801194" cy="94266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b="1" kern="1200" dirty="0">
                <a:solidFill>
                  <a:srgbClr val="FFFF00"/>
                </a:solidFill>
                <a:highlight>
                  <a:srgbClr val="C0C0C0"/>
                </a:highlight>
                <a:latin typeface="+mj-lt"/>
                <a:ea typeface="+mj-ea"/>
                <a:cs typeface="+mj-cs"/>
              </a:rPr>
              <a:t>September 11 - Bacalar</a:t>
            </a:r>
            <a:b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 descr="THE ULTIMATE GUIDE TO BACALAR, MEXICO - Hungry Backpack">
            <a:extLst>
              <a:ext uri="{FF2B5EF4-FFF2-40B4-BE49-F238E27FC236}">
                <a16:creationId xmlns:a16="http://schemas.microsoft.com/office/drawing/2014/main" id="{294627DD-2FDE-21A4-DF55-D549855BC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397" y="236083"/>
            <a:ext cx="3995883" cy="298495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45288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0642A72-F479-0222-4324-9EA292D06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57" y="0"/>
            <a:ext cx="10515600" cy="1325563"/>
          </a:xfrm>
        </p:spPr>
        <p:txBody>
          <a:bodyPr/>
          <a:lstStyle/>
          <a:p>
            <a:r>
              <a:rPr lang="en-US" b="1" kern="1200" dirty="0">
                <a:solidFill>
                  <a:srgbClr val="FFFF00"/>
                </a:solidFill>
                <a:highlight>
                  <a:srgbClr val="C0C0C0"/>
                </a:highlight>
                <a:latin typeface="+mj-lt"/>
                <a:ea typeface="+mj-ea"/>
                <a:cs typeface="+mj-cs"/>
              </a:rPr>
              <a:t>September 12 – Bacalar</a:t>
            </a:r>
            <a:br>
              <a:rPr lang="en-US" b="1" kern="1200" dirty="0">
                <a:solidFill>
                  <a:srgbClr val="FFFF00"/>
                </a:solidFill>
                <a:highlight>
                  <a:srgbClr val="C0C0C0"/>
                </a:highlight>
                <a:latin typeface="+mj-lt"/>
                <a:ea typeface="+mj-ea"/>
                <a:cs typeface="+mj-cs"/>
              </a:rPr>
            </a:br>
            <a:r>
              <a:rPr lang="en-US" b="1" kern="1200" dirty="0">
                <a:solidFill>
                  <a:srgbClr val="FFFF00"/>
                </a:solidFill>
                <a:highlight>
                  <a:srgbClr val="C0C0C0"/>
                </a:highlight>
                <a:latin typeface="+mj-lt"/>
                <a:ea typeface="+mj-ea"/>
                <a:cs typeface="+mj-cs"/>
              </a:rPr>
              <a:t>Project work ;)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962149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9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316" name="Rectangle 12315">
            <a:extLst>
              <a:ext uri="{FF2B5EF4-FFF2-40B4-BE49-F238E27FC236}">
                <a16:creationId xmlns:a16="http://schemas.microsoft.com/office/drawing/2014/main" id="{AC8EEB0F-BA72-49AC-956F-331B60FDE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D196B0-206B-0CD9-FA5D-63A4CFCE1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847" y="5563013"/>
            <a:ext cx="5858184" cy="1160633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r"/>
            <a:r>
              <a:rPr lang="en-US" b="1" kern="1200" dirty="0">
                <a:solidFill>
                  <a:srgbClr val="FFFF00"/>
                </a:solidFill>
                <a:highlight>
                  <a:srgbClr val="C0C0C0"/>
                </a:highlight>
                <a:latin typeface="+mj-lt"/>
                <a:ea typeface="+mj-ea"/>
                <a:cs typeface="+mj-cs"/>
              </a:rPr>
              <a:t>September 13 – Tulum</a:t>
            </a:r>
            <a:r>
              <a:rPr lang="cs-CZ" b="1" kern="1200" dirty="0">
                <a:solidFill>
                  <a:srgbClr val="FFFF00"/>
                </a:solidFill>
                <a:highlight>
                  <a:srgbClr val="C0C0C0"/>
                </a:highlight>
                <a:latin typeface="+mj-lt"/>
                <a:ea typeface="+mj-ea"/>
                <a:cs typeface="+mj-cs"/>
              </a:rPr>
              <a:t>, </a:t>
            </a:r>
            <a:br>
              <a:rPr lang="cs-CZ" b="1" kern="1200" dirty="0">
                <a:solidFill>
                  <a:srgbClr val="FFFF00"/>
                </a:solidFill>
                <a:highlight>
                  <a:srgbClr val="C0C0C0"/>
                </a:highlight>
                <a:latin typeface="+mj-lt"/>
                <a:ea typeface="+mj-ea"/>
                <a:cs typeface="+mj-cs"/>
              </a:rPr>
            </a:br>
            <a:r>
              <a:rPr lang="cs-CZ" b="1" kern="1200" dirty="0" err="1">
                <a:solidFill>
                  <a:srgbClr val="FFFF00"/>
                </a:solidFill>
                <a:highlight>
                  <a:srgbClr val="C0C0C0"/>
                </a:highlight>
                <a:latin typeface="+mj-lt"/>
                <a:ea typeface="+mj-ea"/>
                <a:cs typeface="+mj-cs"/>
              </a:rPr>
              <a:t>possible</a:t>
            </a:r>
            <a:r>
              <a:rPr lang="cs-CZ" b="1" kern="1200" dirty="0">
                <a:solidFill>
                  <a:srgbClr val="FFFF00"/>
                </a:solidFill>
                <a:highlight>
                  <a:srgbClr val="C0C0C0"/>
                </a:highlight>
                <a:latin typeface="+mj-lt"/>
                <a:ea typeface="+mj-ea"/>
                <a:cs typeface="+mj-cs"/>
              </a:rPr>
              <a:t> </a:t>
            </a:r>
            <a:r>
              <a:rPr lang="cs-CZ" b="1" kern="1200" dirty="0" err="1">
                <a:solidFill>
                  <a:srgbClr val="FFFF00"/>
                </a:solidFill>
                <a:highlight>
                  <a:srgbClr val="C0C0C0"/>
                </a:highlight>
                <a:latin typeface="+mj-lt"/>
                <a:ea typeface="+mj-ea"/>
                <a:cs typeface="+mj-cs"/>
              </a:rPr>
              <a:t>trip</a:t>
            </a:r>
            <a:r>
              <a:rPr lang="cs-CZ" b="1" kern="1200" dirty="0">
                <a:solidFill>
                  <a:srgbClr val="FFFF00"/>
                </a:solidFill>
                <a:highlight>
                  <a:srgbClr val="C0C0C0"/>
                </a:highlight>
                <a:latin typeface="+mj-lt"/>
                <a:ea typeface="+mj-ea"/>
                <a:cs typeface="+mj-cs"/>
              </a:rPr>
              <a:t> to </a:t>
            </a:r>
            <a:r>
              <a:rPr lang="cs-CZ" b="1" kern="1200" dirty="0" err="1">
                <a:solidFill>
                  <a:srgbClr val="FFFF00"/>
                </a:solidFill>
                <a:highlight>
                  <a:srgbClr val="C0C0C0"/>
                </a:highlight>
                <a:latin typeface="+mj-lt"/>
                <a:ea typeface="+mj-ea"/>
                <a:cs typeface="+mj-cs"/>
              </a:rPr>
              <a:t>Akumal</a:t>
            </a:r>
            <a:endParaRPr lang="en-US" b="1" kern="1200" dirty="0">
              <a:solidFill>
                <a:srgbClr val="FFFF00"/>
              </a:solidFill>
              <a:highlight>
                <a:srgbClr val="C0C0C0"/>
              </a:highlight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A086D4-6140-EC16-25B8-82794FD63A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24605" r="15933"/>
          <a:stretch/>
        </p:blipFill>
        <p:spPr>
          <a:xfrm>
            <a:off x="1" y="1326931"/>
            <a:ext cx="5190767" cy="5530385"/>
          </a:xfrm>
          <a:custGeom>
            <a:avLst/>
            <a:gdLst/>
            <a:ahLst/>
            <a:cxnLst/>
            <a:rect l="l" t="t" r="r" b="b"/>
            <a:pathLst>
              <a:path w="5190767" h="5530385">
                <a:moveTo>
                  <a:pt x="1986067" y="0"/>
                </a:moveTo>
                <a:cubicBezTo>
                  <a:pt x="3755974" y="0"/>
                  <a:pt x="5190767" y="1434794"/>
                  <a:pt x="5190767" y="3204701"/>
                </a:cubicBezTo>
                <a:cubicBezTo>
                  <a:pt x="5190767" y="4089655"/>
                  <a:pt x="4832069" y="4890830"/>
                  <a:pt x="4252132" y="5470767"/>
                </a:cubicBezTo>
                <a:lnTo>
                  <a:pt x="4186536" y="5530385"/>
                </a:lnTo>
                <a:lnTo>
                  <a:pt x="0" y="5530385"/>
                </a:lnTo>
                <a:lnTo>
                  <a:pt x="0" y="692598"/>
                </a:lnTo>
                <a:lnTo>
                  <a:pt x="194287" y="547313"/>
                </a:lnTo>
                <a:cubicBezTo>
                  <a:pt x="705761" y="201768"/>
                  <a:pt x="1322351" y="0"/>
                  <a:pt x="1986067" y="0"/>
                </a:cubicBez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12318" name="Group 12317">
            <a:extLst>
              <a:ext uri="{FF2B5EF4-FFF2-40B4-BE49-F238E27FC236}">
                <a16:creationId xmlns:a16="http://schemas.microsoft.com/office/drawing/2014/main" id="{54C5F191-28EB-4204-8F9D-2EA4965148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" y="1296559"/>
            <a:ext cx="5462274" cy="5561548"/>
            <a:chOff x="1" y="1301814"/>
            <a:chExt cx="5462274" cy="5561548"/>
          </a:xfrm>
        </p:grpSpPr>
        <p:sp useBgFill="1">
          <p:nvSpPr>
            <p:cNvPr id="12319" name="Freeform: Shape 12318">
              <a:extLst>
                <a:ext uri="{FF2B5EF4-FFF2-40B4-BE49-F238E27FC236}">
                  <a16:creationId xmlns:a16="http://schemas.microsoft.com/office/drawing/2014/main" id="{D5CF2992-A97F-420B-AD95-7FEE94813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301814"/>
              <a:ext cx="5462274" cy="5561548"/>
            </a:xfrm>
            <a:custGeom>
              <a:avLst/>
              <a:gdLst>
                <a:gd name="connsiteX0" fmla="*/ 2074347 w 5533693"/>
                <a:gd name="connsiteY0" fmla="*/ 1975 h 5658322"/>
                <a:gd name="connsiteX1" fmla="*/ 3381971 w 5533693"/>
                <a:gd name="connsiteY1" fmla="*/ 198165 h 5658322"/>
                <a:gd name="connsiteX2" fmla="*/ 3460615 w 5533693"/>
                <a:gd name="connsiteY2" fmla="*/ 226209 h 5658322"/>
                <a:gd name="connsiteX3" fmla="*/ 3500059 w 5533693"/>
                <a:gd name="connsiteY3" fmla="*/ 240111 h 5658322"/>
                <a:gd name="connsiteX4" fmla="*/ 3539260 w 5533693"/>
                <a:gd name="connsiteY4" fmla="*/ 254728 h 5658322"/>
                <a:gd name="connsiteX5" fmla="*/ 3693872 w 5533693"/>
                <a:gd name="connsiteY5" fmla="*/ 319254 h 5658322"/>
                <a:gd name="connsiteX6" fmla="*/ 3845439 w 5533693"/>
                <a:gd name="connsiteY6" fmla="*/ 391504 h 5658322"/>
                <a:gd name="connsiteX7" fmla="*/ 3993112 w 5533693"/>
                <a:gd name="connsiteY7" fmla="*/ 472189 h 5658322"/>
                <a:gd name="connsiteX8" fmla="*/ 4534860 w 5533693"/>
                <a:gd name="connsiteY8" fmla="*/ 874076 h 5658322"/>
                <a:gd name="connsiteX9" fmla="*/ 5290387 w 5533693"/>
                <a:gd name="connsiteY9" fmla="*/ 1983958 h 5658322"/>
                <a:gd name="connsiteX10" fmla="*/ 5533504 w 5533693"/>
                <a:gd name="connsiteY10" fmla="*/ 3296091 h 5658322"/>
                <a:gd name="connsiteX11" fmla="*/ 4766873 w 5533693"/>
                <a:gd name="connsiteY11" fmla="*/ 5450843 h 5658322"/>
                <a:gd name="connsiteX12" fmla="*/ 4582558 w 5533693"/>
                <a:gd name="connsiteY12" fmla="*/ 5658322 h 5658322"/>
                <a:gd name="connsiteX13" fmla="*/ 4423702 w 5533693"/>
                <a:gd name="connsiteY13" fmla="*/ 5658322 h 5658322"/>
                <a:gd name="connsiteX14" fmla="*/ 4460355 w 5533693"/>
                <a:gd name="connsiteY14" fmla="*/ 5621021 h 5658322"/>
                <a:gd name="connsiteX15" fmla="*/ 4514287 w 5533693"/>
                <a:gd name="connsiteY15" fmla="*/ 5562320 h 5658322"/>
                <a:gd name="connsiteX16" fmla="*/ 4565051 w 5533693"/>
                <a:gd name="connsiteY16" fmla="*/ 5501003 h 5658322"/>
                <a:gd name="connsiteX17" fmla="*/ 4615332 w 5533693"/>
                <a:gd name="connsiteY17" fmla="*/ 5439330 h 5658322"/>
                <a:gd name="connsiteX18" fmla="*/ 4662324 w 5533693"/>
                <a:gd name="connsiteY18" fmla="*/ 5375280 h 5658322"/>
                <a:gd name="connsiteX19" fmla="*/ 4708586 w 5533693"/>
                <a:gd name="connsiteY19" fmla="*/ 5310874 h 5658322"/>
                <a:gd name="connsiteX20" fmla="*/ 4751439 w 5533693"/>
                <a:gd name="connsiteY20" fmla="*/ 5244209 h 5658322"/>
                <a:gd name="connsiteX21" fmla="*/ 4793805 w 5533693"/>
                <a:gd name="connsiteY21" fmla="*/ 5177308 h 5658322"/>
                <a:gd name="connsiteX22" fmla="*/ 4832883 w 5533693"/>
                <a:gd name="connsiteY22" fmla="*/ 5108504 h 5658322"/>
                <a:gd name="connsiteX23" fmla="*/ 5079531 w 5533693"/>
                <a:gd name="connsiteY23" fmla="*/ 4530628 h 5658322"/>
                <a:gd name="connsiteX24" fmla="*/ 5207481 w 5533693"/>
                <a:gd name="connsiteY24" fmla="*/ 3920310 h 5658322"/>
                <a:gd name="connsiteX25" fmla="*/ 5222212 w 5533693"/>
                <a:gd name="connsiteY25" fmla="*/ 3765594 h 5658322"/>
                <a:gd name="connsiteX26" fmla="*/ 5230368 w 5533693"/>
                <a:gd name="connsiteY26" fmla="*/ 3610637 h 5658322"/>
                <a:gd name="connsiteX27" fmla="*/ 5232682 w 5533693"/>
                <a:gd name="connsiteY27" fmla="*/ 3455681 h 5658322"/>
                <a:gd name="connsiteX28" fmla="*/ 5230978 w 5533693"/>
                <a:gd name="connsiteY28" fmla="*/ 3378323 h 5658322"/>
                <a:gd name="connsiteX29" fmla="*/ 5228908 w 5533693"/>
                <a:gd name="connsiteY29" fmla="*/ 3301082 h 5658322"/>
                <a:gd name="connsiteX30" fmla="*/ 5224526 w 5533693"/>
                <a:gd name="connsiteY30" fmla="*/ 3223843 h 5658322"/>
                <a:gd name="connsiteX31" fmla="*/ 5219047 w 5533693"/>
                <a:gd name="connsiteY31" fmla="*/ 3146841 h 5658322"/>
                <a:gd name="connsiteX32" fmla="*/ 5211986 w 5533693"/>
                <a:gd name="connsiteY32" fmla="*/ 3069956 h 5658322"/>
                <a:gd name="connsiteX33" fmla="*/ 5208577 w 5533693"/>
                <a:gd name="connsiteY33" fmla="*/ 3031574 h 5658322"/>
                <a:gd name="connsiteX34" fmla="*/ 5203707 w 5533693"/>
                <a:gd name="connsiteY34" fmla="*/ 2993310 h 5658322"/>
                <a:gd name="connsiteX35" fmla="*/ 5154766 w 5533693"/>
                <a:gd name="connsiteY35" fmla="*/ 2688746 h 5658322"/>
                <a:gd name="connsiteX36" fmla="*/ 4987372 w 5533693"/>
                <a:gd name="connsiteY36" fmla="*/ 2096253 h 5658322"/>
                <a:gd name="connsiteX37" fmla="*/ 4365884 w 5533693"/>
                <a:gd name="connsiteY37" fmla="*/ 1031051 h 5658322"/>
                <a:gd name="connsiteX38" fmla="*/ 3904118 w 5533693"/>
                <a:gd name="connsiteY38" fmla="*/ 602309 h 5658322"/>
                <a:gd name="connsiteX39" fmla="*/ 3773246 w 5533693"/>
                <a:gd name="connsiteY39" fmla="*/ 511048 h 5658322"/>
                <a:gd name="connsiteX40" fmla="*/ 3636896 w 5533693"/>
                <a:gd name="connsiteY40" fmla="*/ 426797 h 5658322"/>
                <a:gd name="connsiteX41" fmla="*/ 3495068 w 5533693"/>
                <a:gd name="connsiteY41" fmla="*/ 350745 h 5658322"/>
                <a:gd name="connsiteX42" fmla="*/ 3348491 w 5533693"/>
                <a:gd name="connsiteY42" fmla="*/ 282654 h 5658322"/>
                <a:gd name="connsiteX43" fmla="*/ 3329986 w 5533693"/>
                <a:gd name="connsiteY43" fmla="*/ 274335 h 5658322"/>
                <a:gd name="connsiteX44" fmla="*/ 3311117 w 5533693"/>
                <a:gd name="connsiteY44" fmla="*/ 266968 h 5658322"/>
                <a:gd name="connsiteX45" fmla="*/ 3273377 w 5533693"/>
                <a:gd name="connsiteY45" fmla="*/ 252233 h 5658322"/>
                <a:gd name="connsiteX46" fmla="*/ 3197776 w 5533693"/>
                <a:gd name="connsiteY46" fmla="*/ 222763 h 5658322"/>
                <a:gd name="connsiteX47" fmla="*/ 3120834 w 5533693"/>
                <a:gd name="connsiteY47" fmla="*/ 196501 h 5658322"/>
                <a:gd name="connsiteX48" fmla="*/ 3043285 w 5533693"/>
                <a:gd name="connsiteY48" fmla="*/ 171784 h 5658322"/>
                <a:gd name="connsiteX49" fmla="*/ 3004449 w 5533693"/>
                <a:gd name="connsiteY49" fmla="*/ 159544 h 5658322"/>
                <a:gd name="connsiteX50" fmla="*/ 2965006 w 5533693"/>
                <a:gd name="connsiteY50" fmla="*/ 149325 h 5658322"/>
                <a:gd name="connsiteX51" fmla="*/ 2885996 w 5533693"/>
                <a:gd name="connsiteY51" fmla="*/ 129123 h 5658322"/>
                <a:gd name="connsiteX52" fmla="*/ 2726270 w 5533693"/>
                <a:gd name="connsiteY52" fmla="*/ 95020 h 5658322"/>
                <a:gd name="connsiteX53" fmla="*/ 2073858 w 5533693"/>
                <a:gd name="connsiteY53" fmla="*/ 37624 h 5658322"/>
                <a:gd name="connsiteX54" fmla="*/ 1421447 w 5533693"/>
                <a:gd name="connsiteY54" fmla="*/ 85631 h 5658322"/>
                <a:gd name="connsiteX55" fmla="*/ 1341097 w 5533693"/>
                <a:gd name="connsiteY55" fmla="*/ 100130 h 5658322"/>
                <a:gd name="connsiteX56" fmla="*/ 1261844 w 5533693"/>
                <a:gd name="connsiteY56" fmla="*/ 119260 h 5658322"/>
                <a:gd name="connsiteX57" fmla="*/ 1182834 w 5533693"/>
                <a:gd name="connsiteY57" fmla="*/ 138748 h 5658322"/>
                <a:gd name="connsiteX58" fmla="*/ 1105041 w 5533693"/>
                <a:gd name="connsiteY58" fmla="*/ 162278 h 5658322"/>
                <a:gd name="connsiteX59" fmla="*/ 1027492 w 5533693"/>
                <a:gd name="connsiteY59" fmla="*/ 186520 h 5658322"/>
                <a:gd name="connsiteX60" fmla="*/ 1008135 w 5533693"/>
                <a:gd name="connsiteY60" fmla="*/ 192699 h 5658322"/>
                <a:gd name="connsiteX61" fmla="*/ 989144 w 5533693"/>
                <a:gd name="connsiteY61" fmla="*/ 199829 h 5658322"/>
                <a:gd name="connsiteX62" fmla="*/ 951282 w 5533693"/>
                <a:gd name="connsiteY62" fmla="*/ 214326 h 5658322"/>
                <a:gd name="connsiteX63" fmla="*/ 875803 w 5533693"/>
                <a:gd name="connsiteY63" fmla="*/ 243439 h 5658322"/>
                <a:gd name="connsiteX64" fmla="*/ 856933 w 5533693"/>
                <a:gd name="connsiteY64" fmla="*/ 250688 h 5658322"/>
                <a:gd name="connsiteX65" fmla="*/ 838551 w 5533693"/>
                <a:gd name="connsiteY65" fmla="*/ 259007 h 5658322"/>
                <a:gd name="connsiteX66" fmla="*/ 801784 w 5533693"/>
                <a:gd name="connsiteY66" fmla="*/ 275762 h 5658322"/>
                <a:gd name="connsiteX67" fmla="*/ 256262 w 5533693"/>
                <a:gd name="connsiteY67" fmla="*/ 607301 h 5658322"/>
                <a:gd name="connsiteX68" fmla="*/ 21255 w 5533693"/>
                <a:gd name="connsiteY68" fmla="*/ 817914 h 5658322"/>
                <a:gd name="connsiteX69" fmla="*/ 0 w 5533693"/>
                <a:gd name="connsiteY69" fmla="*/ 841922 h 5658322"/>
                <a:gd name="connsiteX70" fmla="*/ 0 w 5533693"/>
                <a:gd name="connsiteY70" fmla="*/ 582568 h 5658322"/>
                <a:gd name="connsiteX71" fmla="*/ 18177 w 5533693"/>
                <a:gd name="connsiteY71" fmla="*/ 568907 h 5658322"/>
                <a:gd name="connsiteX72" fmla="*/ 158868 w 5533693"/>
                <a:gd name="connsiteY72" fmla="*/ 475399 h 5658322"/>
                <a:gd name="connsiteX73" fmla="*/ 764774 w 5533693"/>
                <a:gd name="connsiteY73" fmla="*/ 186758 h 5658322"/>
                <a:gd name="connsiteX74" fmla="*/ 2074347 w 5533693"/>
                <a:gd name="connsiteY74" fmla="*/ 1975 h 5658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5533693" h="5658322">
                  <a:moveTo>
                    <a:pt x="2074347" y="1975"/>
                  </a:moveTo>
                  <a:cubicBezTo>
                    <a:pt x="2514563" y="2331"/>
                    <a:pt x="2958797" y="57351"/>
                    <a:pt x="3381971" y="198165"/>
                  </a:cubicBezTo>
                  <a:lnTo>
                    <a:pt x="3460615" y="226209"/>
                  </a:lnTo>
                  <a:lnTo>
                    <a:pt x="3500059" y="240111"/>
                  </a:lnTo>
                  <a:cubicBezTo>
                    <a:pt x="3513208" y="244865"/>
                    <a:pt x="3526478" y="249024"/>
                    <a:pt x="3539260" y="254728"/>
                  </a:cubicBezTo>
                  <a:cubicBezTo>
                    <a:pt x="3590634" y="276237"/>
                    <a:pt x="3642619" y="296913"/>
                    <a:pt x="3693872" y="319254"/>
                  </a:cubicBezTo>
                  <a:cubicBezTo>
                    <a:pt x="3744271" y="343258"/>
                    <a:pt x="3795282" y="366549"/>
                    <a:pt x="3845439" y="391504"/>
                  </a:cubicBezTo>
                  <a:cubicBezTo>
                    <a:pt x="3894501" y="418359"/>
                    <a:pt x="3944415" y="444265"/>
                    <a:pt x="3993112" y="472189"/>
                  </a:cubicBezTo>
                  <a:cubicBezTo>
                    <a:pt x="4187046" y="585435"/>
                    <a:pt x="4369536" y="720191"/>
                    <a:pt x="4534860" y="874076"/>
                  </a:cubicBezTo>
                  <a:cubicBezTo>
                    <a:pt x="4865631" y="1182086"/>
                    <a:pt x="5123844" y="1566505"/>
                    <a:pt x="5290387" y="1983958"/>
                  </a:cubicBezTo>
                  <a:cubicBezTo>
                    <a:pt x="5457904" y="2401531"/>
                    <a:pt x="5538132" y="2850357"/>
                    <a:pt x="5533504" y="3296091"/>
                  </a:cubicBezTo>
                  <a:cubicBezTo>
                    <a:pt x="5526154" y="4076856"/>
                    <a:pt x="5251390" y="4847250"/>
                    <a:pt x="4766873" y="5450843"/>
                  </a:cubicBezTo>
                  <a:lnTo>
                    <a:pt x="4582558" y="5658322"/>
                  </a:lnTo>
                  <a:lnTo>
                    <a:pt x="4423702" y="5658322"/>
                  </a:lnTo>
                  <a:lnTo>
                    <a:pt x="4460355" y="5621021"/>
                  </a:lnTo>
                  <a:lnTo>
                    <a:pt x="4514287" y="5562320"/>
                  </a:lnTo>
                  <a:cubicBezTo>
                    <a:pt x="4531939" y="5542475"/>
                    <a:pt x="4548009" y="5521322"/>
                    <a:pt x="4565051" y="5501003"/>
                  </a:cubicBezTo>
                  <a:lnTo>
                    <a:pt x="4615332" y="5439330"/>
                  </a:lnTo>
                  <a:cubicBezTo>
                    <a:pt x="4631279" y="5418177"/>
                    <a:pt x="4646619" y="5396669"/>
                    <a:pt x="4662324" y="5375280"/>
                  </a:cubicBezTo>
                  <a:cubicBezTo>
                    <a:pt x="4677906" y="5353889"/>
                    <a:pt x="4693490" y="5332501"/>
                    <a:pt x="4708586" y="5310874"/>
                  </a:cubicBezTo>
                  <a:lnTo>
                    <a:pt x="4751439" y="5244209"/>
                  </a:lnTo>
                  <a:cubicBezTo>
                    <a:pt x="4765560" y="5221869"/>
                    <a:pt x="4780535" y="5200122"/>
                    <a:pt x="4793805" y="5177308"/>
                  </a:cubicBezTo>
                  <a:lnTo>
                    <a:pt x="4832883" y="5108504"/>
                  </a:lnTo>
                  <a:cubicBezTo>
                    <a:pt x="4936119" y="4924791"/>
                    <a:pt x="5018052" y="4730264"/>
                    <a:pt x="5079531" y="4530628"/>
                  </a:cubicBezTo>
                  <a:cubicBezTo>
                    <a:pt x="5141133" y="4330992"/>
                    <a:pt x="5183620" y="4126364"/>
                    <a:pt x="5207481" y="3920310"/>
                  </a:cubicBezTo>
                  <a:lnTo>
                    <a:pt x="5222212" y="3765594"/>
                  </a:lnTo>
                  <a:cubicBezTo>
                    <a:pt x="5224889" y="3713902"/>
                    <a:pt x="5228422" y="3662211"/>
                    <a:pt x="5230368" y="3610637"/>
                  </a:cubicBezTo>
                  <a:cubicBezTo>
                    <a:pt x="5230978" y="3558946"/>
                    <a:pt x="5233047" y="3507372"/>
                    <a:pt x="5232682" y="3455681"/>
                  </a:cubicBezTo>
                  <a:lnTo>
                    <a:pt x="5230978" y="3378323"/>
                  </a:lnTo>
                  <a:cubicBezTo>
                    <a:pt x="5230247" y="3352536"/>
                    <a:pt x="5230978" y="3326750"/>
                    <a:pt x="5228908" y="3301082"/>
                  </a:cubicBezTo>
                  <a:lnTo>
                    <a:pt x="5224526" y="3223843"/>
                  </a:lnTo>
                  <a:cubicBezTo>
                    <a:pt x="5222942" y="3198176"/>
                    <a:pt x="5222091" y="3172388"/>
                    <a:pt x="5219047" y="3146841"/>
                  </a:cubicBezTo>
                  <a:lnTo>
                    <a:pt x="5211986" y="3069956"/>
                  </a:lnTo>
                  <a:lnTo>
                    <a:pt x="5208577" y="3031574"/>
                  </a:lnTo>
                  <a:cubicBezTo>
                    <a:pt x="5207481" y="3018739"/>
                    <a:pt x="5205291" y="3006024"/>
                    <a:pt x="5203707" y="2993310"/>
                  </a:cubicBezTo>
                  <a:cubicBezTo>
                    <a:pt x="5190925" y="2891234"/>
                    <a:pt x="5174976" y="2789515"/>
                    <a:pt x="5154766" y="2688746"/>
                  </a:cubicBezTo>
                  <a:cubicBezTo>
                    <a:pt x="5114592" y="2487208"/>
                    <a:pt x="5058835" y="2288879"/>
                    <a:pt x="4987372" y="2096253"/>
                  </a:cubicBezTo>
                  <a:cubicBezTo>
                    <a:pt x="4844205" y="1711360"/>
                    <a:pt x="4640044" y="1346549"/>
                    <a:pt x="4365884" y="1031051"/>
                  </a:cubicBezTo>
                  <a:cubicBezTo>
                    <a:pt x="4229168" y="873245"/>
                    <a:pt x="4074921" y="728388"/>
                    <a:pt x="3904118" y="602309"/>
                  </a:cubicBezTo>
                  <a:cubicBezTo>
                    <a:pt x="3861266" y="571057"/>
                    <a:pt x="3816952" y="541587"/>
                    <a:pt x="3773246" y="511048"/>
                  </a:cubicBezTo>
                  <a:cubicBezTo>
                    <a:pt x="3728445" y="482291"/>
                    <a:pt x="3682427" y="455077"/>
                    <a:pt x="3636896" y="426797"/>
                  </a:cubicBezTo>
                  <a:cubicBezTo>
                    <a:pt x="3590268" y="400416"/>
                    <a:pt x="3542425" y="376174"/>
                    <a:pt x="3495068" y="350745"/>
                  </a:cubicBezTo>
                  <a:cubicBezTo>
                    <a:pt x="3446980" y="326859"/>
                    <a:pt x="3397553" y="305232"/>
                    <a:pt x="3348491" y="282654"/>
                  </a:cubicBezTo>
                  <a:lnTo>
                    <a:pt x="3329986" y="274335"/>
                  </a:lnTo>
                  <a:lnTo>
                    <a:pt x="3311117" y="266968"/>
                  </a:lnTo>
                  <a:lnTo>
                    <a:pt x="3273377" y="252233"/>
                  </a:lnTo>
                  <a:lnTo>
                    <a:pt x="3197776" y="222763"/>
                  </a:lnTo>
                  <a:cubicBezTo>
                    <a:pt x="3172818" y="212187"/>
                    <a:pt x="3146644" y="205057"/>
                    <a:pt x="3120834" y="196501"/>
                  </a:cubicBezTo>
                  <a:lnTo>
                    <a:pt x="3043285" y="171784"/>
                  </a:lnTo>
                  <a:lnTo>
                    <a:pt x="3004449" y="159544"/>
                  </a:lnTo>
                  <a:lnTo>
                    <a:pt x="2965006" y="149325"/>
                  </a:lnTo>
                  <a:lnTo>
                    <a:pt x="2885996" y="129123"/>
                  </a:lnTo>
                  <a:cubicBezTo>
                    <a:pt x="2833525" y="114388"/>
                    <a:pt x="2779716" y="105596"/>
                    <a:pt x="2726270" y="95020"/>
                  </a:cubicBezTo>
                  <a:cubicBezTo>
                    <a:pt x="2511884" y="54617"/>
                    <a:pt x="2293237" y="36911"/>
                    <a:pt x="2073858" y="37624"/>
                  </a:cubicBezTo>
                  <a:cubicBezTo>
                    <a:pt x="1854602" y="32158"/>
                    <a:pt x="1635835" y="46774"/>
                    <a:pt x="1421447" y="85631"/>
                  </a:cubicBezTo>
                  <a:lnTo>
                    <a:pt x="1341097" y="100130"/>
                  </a:lnTo>
                  <a:lnTo>
                    <a:pt x="1261844" y="119260"/>
                  </a:lnTo>
                  <a:lnTo>
                    <a:pt x="1182834" y="138748"/>
                  </a:lnTo>
                  <a:cubicBezTo>
                    <a:pt x="1156538" y="145404"/>
                    <a:pt x="1130972" y="154555"/>
                    <a:pt x="1105041" y="162278"/>
                  </a:cubicBezTo>
                  <a:lnTo>
                    <a:pt x="1027492" y="186520"/>
                  </a:lnTo>
                  <a:cubicBezTo>
                    <a:pt x="1021040" y="188540"/>
                    <a:pt x="1014589" y="190440"/>
                    <a:pt x="1008135" y="192699"/>
                  </a:cubicBezTo>
                  <a:lnTo>
                    <a:pt x="989144" y="199829"/>
                  </a:lnTo>
                  <a:lnTo>
                    <a:pt x="951282" y="214326"/>
                  </a:lnTo>
                  <a:lnTo>
                    <a:pt x="875803" y="243439"/>
                  </a:lnTo>
                  <a:lnTo>
                    <a:pt x="856933" y="250688"/>
                  </a:lnTo>
                  <a:lnTo>
                    <a:pt x="838551" y="259007"/>
                  </a:lnTo>
                  <a:lnTo>
                    <a:pt x="801784" y="275762"/>
                  </a:lnTo>
                  <a:cubicBezTo>
                    <a:pt x="605294" y="363459"/>
                    <a:pt x="421707" y="475635"/>
                    <a:pt x="256262" y="607301"/>
                  </a:cubicBezTo>
                  <a:cubicBezTo>
                    <a:pt x="173416" y="673014"/>
                    <a:pt x="95045" y="743481"/>
                    <a:pt x="21255" y="817914"/>
                  </a:cubicBezTo>
                  <a:lnTo>
                    <a:pt x="0" y="841922"/>
                  </a:lnTo>
                  <a:lnTo>
                    <a:pt x="0" y="582568"/>
                  </a:lnTo>
                  <a:lnTo>
                    <a:pt x="18177" y="568907"/>
                  </a:lnTo>
                  <a:cubicBezTo>
                    <a:pt x="64191" y="536358"/>
                    <a:pt x="111115" y="505165"/>
                    <a:pt x="158868" y="475399"/>
                  </a:cubicBezTo>
                  <a:cubicBezTo>
                    <a:pt x="349879" y="356329"/>
                    <a:pt x="553918" y="259838"/>
                    <a:pt x="764774" y="186758"/>
                  </a:cubicBezTo>
                  <a:cubicBezTo>
                    <a:pt x="1186974" y="39644"/>
                    <a:pt x="1634251" y="-11096"/>
                    <a:pt x="2074347" y="1975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320" name="Freeform: Shape 12319">
              <a:extLst>
                <a:ext uri="{FF2B5EF4-FFF2-40B4-BE49-F238E27FC236}">
                  <a16:creationId xmlns:a16="http://schemas.microsoft.com/office/drawing/2014/main" id="{90DCACEF-1C30-43E7-A31A-CDEA73261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301814"/>
              <a:ext cx="5373609" cy="5561548"/>
            </a:xfrm>
            <a:custGeom>
              <a:avLst/>
              <a:gdLst>
                <a:gd name="connsiteX0" fmla="*/ 0 w 5357389"/>
                <a:gd name="connsiteY0" fmla="*/ 4891867 h 5648266"/>
                <a:gd name="connsiteX1" fmla="*/ 31013 w 5357389"/>
                <a:gd name="connsiteY1" fmla="*/ 4942857 h 5648266"/>
                <a:gd name="connsiteX2" fmla="*/ 165807 w 5357389"/>
                <a:gd name="connsiteY2" fmla="*/ 5122096 h 5648266"/>
                <a:gd name="connsiteX3" fmla="*/ 670330 w 5357389"/>
                <a:gd name="connsiteY3" fmla="*/ 5558143 h 5648266"/>
                <a:gd name="connsiteX4" fmla="*/ 839514 w 5357389"/>
                <a:gd name="connsiteY4" fmla="*/ 5648266 h 5648266"/>
                <a:gd name="connsiteX5" fmla="*/ 0 w 5357389"/>
                <a:gd name="connsiteY5" fmla="*/ 5648266 h 5648266"/>
                <a:gd name="connsiteX6" fmla="*/ 1924604 w 5357389"/>
                <a:gd name="connsiteY6" fmla="*/ 0 h 5648266"/>
                <a:gd name="connsiteX7" fmla="*/ 2045371 w 5357389"/>
                <a:gd name="connsiteY7" fmla="*/ 1902 h 5648266"/>
                <a:gd name="connsiteX8" fmla="*/ 2052920 w 5357389"/>
                <a:gd name="connsiteY8" fmla="*/ 1902 h 5648266"/>
                <a:gd name="connsiteX9" fmla="*/ 4545522 w 5357389"/>
                <a:gd name="connsiteY9" fmla="*/ 5554508 h 5648266"/>
                <a:gd name="connsiteX10" fmla="*/ 4452220 w 5357389"/>
                <a:gd name="connsiteY10" fmla="*/ 5648266 h 5648266"/>
                <a:gd name="connsiteX11" fmla="*/ 3207530 w 5357389"/>
                <a:gd name="connsiteY11" fmla="*/ 5648266 h 5648266"/>
                <a:gd name="connsiteX12" fmla="*/ 3422735 w 5357389"/>
                <a:gd name="connsiteY12" fmla="*/ 5542964 h 5648266"/>
                <a:gd name="connsiteX13" fmla="*/ 3985928 w 5357389"/>
                <a:gd name="connsiteY13" fmla="*/ 5096072 h 5648266"/>
                <a:gd name="connsiteX14" fmla="*/ 4462911 w 5357389"/>
                <a:gd name="connsiteY14" fmla="*/ 4290397 h 5648266"/>
                <a:gd name="connsiteX15" fmla="*/ 4626897 w 5357389"/>
                <a:gd name="connsiteY15" fmla="*/ 3328934 h 5648266"/>
                <a:gd name="connsiteX16" fmla="*/ 4458285 w 5357389"/>
                <a:gd name="connsiteY16" fmla="*/ 2344776 h 5648266"/>
                <a:gd name="connsiteX17" fmla="*/ 3971076 w 5357389"/>
                <a:gd name="connsiteY17" fmla="*/ 1510225 h 5648266"/>
                <a:gd name="connsiteX18" fmla="*/ 3188280 w 5357389"/>
                <a:gd name="connsiteY18" fmla="*/ 938054 h 5648266"/>
                <a:gd name="connsiteX19" fmla="*/ 2052797 w 5357389"/>
                <a:gd name="connsiteY19" fmla="*/ 714888 h 5648266"/>
                <a:gd name="connsiteX20" fmla="*/ 2046101 w 5357389"/>
                <a:gd name="connsiteY20" fmla="*/ 714888 h 5648266"/>
                <a:gd name="connsiteX21" fmla="*/ 2033806 w 5357389"/>
                <a:gd name="connsiteY21" fmla="*/ 714888 h 5648266"/>
                <a:gd name="connsiteX22" fmla="*/ 2021510 w 5357389"/>
                <a:gd name="connsiteY22" fmla="*/ 714532 h 5648266"/>
                <a:gd name="connsiteX23" fmla="*/ 1924604 w 5357389"/>
                <a:gd name="connsiteY23" fmla="*/ 712986 h 5648266"/>
                <a:gd name="connsiteX24" fmla="*/ 900881 w 5357389"/>
                <a:gd name="connsiteY24" fmla="*/ 928903 h 5648266"/>
                <a:gd name="connsiteX25" fmla="*/ 186015 w 5357389"/>
                <a:gd name="connsiteY25" fmla="*/ 1492045 h 5648266"/>
                <a:gd name="connsiteX26" fmla="*/ 46934 w 5357389"/>
                <a:gd name="connsiteY26" fmla="*/ 1679105 h 5648266"/>
                <a:gd name="connsiteX27" fmla="*/ 0 w 5357389"/>
                <a:gd name="connsiteY27" fmla="*/ 1756869 h 5648266"/>
                <a:gd name="connsiteX28" fmla="*/ 0 w 5357389"/>
                <a:gd name="connsiteY28" fmla="*/ 663336 h 5648266"/>
                <a:gd name="connsiteX29" fmla="*/ 63688 w 5357389"/>
                <a:gd name="connsiteY29" fmla="*/ 607678 h 5648266"/>
                <a:gd name="connsiteX30" fmla="*/ 1924604 w 5357389"/>
                <a:gd name="connsiteY30" fmla="*/ 0 h 5648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357389" h="5648266">
                  <a:moveTo>
                    <a:pt x="0" y="4891867"/>
                  </a:moveTo>
                  <a:lnTo>
                    <a:pt x="31013" y="4942857"/>
                  </a:lnTo>
                  <a:cubicBezTo>
                    <a:pt x="73284" y="5005300"/>
                    <a:pt x="118237" y="5065086"/>
                    <a:pt x="165807" y="5122096"/>
                  </a:cubicBezTo>
                  <a:cubicBezTo>
                    <a:pt x="311897" y="5297223"/>
                    <a:pt x="480995" y="5443274"/>
                    <a:pt x="670330" y="5558143"/>
                  </a:cubicBezTo>
                  <a:lnTo>
                    <a:pt x="839514" y="5648266"/>
                  </a:lnTo>
                  <a:lnTo>
                    <a:pt x="0" y="5648266"/>
                  </a:lnTo>
                  <a:close/>
                  <a:moveTo>
                    <a:pt x="1924604" y="0"/>
                  </a:moveTo>
                  <a:cubicBezTo>
                    <a:pt x="1964778" y="0"/>
                    <a:pt x="2004467" y="595"/>
                    <a:pt x="2045371" y="1902"/>
                  </a:cubicBezTo>
                  <a:cubicBezTo>
                    <a:pt x="2047806" y="1902"/>
                    <a:pt x="2050485" y="1902"/>
                    <a:pt x="2052920" y="1902"/>
                  </a:cubicBezTo>
                  <a:cubicBezTo>
                    <a:pt x="5302775" y="1902"/>
                    <a:pt x="6200906" y="3703639"/>
                    <a:pt x="4545522" y="5554508"/>
                  </a:cubicBezTo>
                  <a:lnTo>
                    <a:pt x="4452220" y="5648266"/>
                  </a:lnTo>
                  <a:lnTo>
                    <a:pt x="3207530" y="5648266"/>
                  </a:lnTo>
                  <a:lnTo>
                    <a:pt x="3422735" y="5542964"/>
                  </a:lnTo>
                  <a:cubicBezTo>
                    <a:pt x="3635085" y="5424714"/>
                    <a:pt x="3823859" y="5275032"/>
                    <a:pt x="3985928" y="5096072"/>
                  </a:cubicBezTo>
                  <a:cubicBezTo>
                    <a:pt x="4192281" y="4868273"/>
                    <a:pt x="4352735" y="4597219"/>
                    <a:pt x="4462911" y="4290397"/>
                  </a:cubicBezTo>
                  <a:cubicBezTo>
                    <a:pt x="4571747" y="3987377"/>
                    <a:pt x="4626897" y="3663918"/>
                    <a:pt x="4626897" y="3328934"/>
                  </a:cubicBezTo>
                  <a:cubicBezTo>
                    <a:pt x="4626897" y="2988840"/>
                    <a:pt x="4570165" y="2657776"/>
                    <a:pt x="4458285" y="2344776"/>
                  </a:cubicBezTo>
                  <a:cubicBezTo>
                    <a:pt x="4345188" y="2028209"/>
                    <a:pt x="4181201" y="1747411"/>
                    <a:pt x="3971076" y="1510225"/>
                  </a:cubicBezTo>
                  <a:cubicBezTo>
                    <a:pt x="3752794" y="1263887"/>
                    <a:pt x="3489346" y="1071382"/>
                    <a:pt x="3188280" y="938054"/>
                  </a:cubicBezTo>
                  <a:cubicBezTo>
                    <a:pt x="2853735" y="789989"/>
                    <a:pt x="2471710" y="714888"/>
                    <a:pt x="2052797" y="714888"/>
                  </a:cubicBezTo>
                  <a:lnTo>
                    <a:pt x="2046101" y="714888"/>
                  </a:lnTo>
                  <a:lnTo>
                    <a:pt x="2033806" y="714888"/>
                  </a:lnTo>
                  <a:lnTo>
                    <a:pt x="2021510" y="714532"/>
                  </a:lnTo>
                  <a:cubicBezTo>
                    <a:pt x="1988762" y="713463"/>
                    <a:pt x="1956987" y="712986"/>
                    <a:pt x="1924604" y="712986"/>
                  </a:cubicBezTo>
                  <a:cubicBezTo>
                    <a:pt x="1546353" y="712986"/>
                    <a:pt x="1201825" y="785592"/>
                    <a:pt x="900881" y="928903"/>
                  </a:cubicBezTo>
                  <a:cubicBezTo>
                    <a:pt x="626962" y="1059141"/>
                    <a:pt x="386403" y="1248678"/>
                    <a:pt x="186015" y="1492045"/>
                  </a:cubicBezTo>
                  <a:cubicBezTo>
                    <a:pt x="136954" y="1551638"/>
                    <a:pt x="90571" y="1614032"/>
                    <a:pt x="46934" y="1679105"/>
                  </a:cubicBezTo>
                  <a:lnTo>
                    <a:pt x="0" y="1756869"/>
                  </a:lnTo>
                  <a:lnTo>
                    <a:pt x="0" y="663336"/>
                  </a:lnTo>
                  <a:lnTo>
                    <a:pt x="63688" y="607678"/>
                  </a:lnTo>
                  <a:cubicBezTo>
                    <a:pt x="544246" y="231497"/>
                    <a:pt x="1165235" y="0"/>
                    <a:pt x="1924604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321" name="Freeform: Shape 12320">
              <a:extLst>
                <a:ext uri="{FF2B5EF4-FFF2-40B4-BE49-F238E27FC236}">
                  <a16:creationId xmlns:a16="http://schemas.microsoft.com/office/drawing/2014/main" id="{423A71FB-1B1D-4F66-AFBD-A5F3375B2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334067"/>
              <a:ext cx="5392031" cy="5529295"/>
            </a:xfrm>
            <a:custGeom>
              <a:avLst/>
              <a:gdLst>
                <a:gd name="connsiteX0" fmla="*/ 0 w 5375755"/>
                <a:gd name="connsiteY0" fmla="*/ 5335055 h 5615510"/>
                <a:gd name="connsiteX1" fmla="*/ 59892 w 5375755"/>
                <a:gd name="connsiteY1" fmla="*/ 5413392 h 5615510"/>
                <a:gd name="connsiteX2" fmla="*/ 256379 w 5375755"/>
                <a:gd name="connsiteY2" fmla="*/ 5615510 h 5615510"/>
                <a:gd name="connsiteX3" fmla="*/ 0 w 5375755"/>
                <a:gd name="connsiteY3" fmla="*/ 5615510 h 5615510"/>
                <a:gd name="connsiteX4" fmla="*/ 2077511 w 5375755"/>
                <a:gd name="connsiteY4" fmla="*/ 40 h 5615510"/>
                <a:gd name="connsiteX5" fmla="*/ 3337290 w 5375755"/>
                <a:gd name="connsiteY5" fmla="*/ 214650 h 5615510"/>
                <a:gd name="connsiteX6" fmla="*/ 3412892 w 5375755"/>
                <a:gd name="connsiteY6" fmla="*/ 243763 h 5615510"/>
                <a:gd name="connsiteX7" fmla="*/ 3450754 w 5375755"/>
                <a:gd name="connsiteY7" fmla="*/ 258260 h 5615510"/>
                <a:gd name="connsiteX8" fmla="*/ 3487885 w 5375755"/>
                <a:gd name="connsiteY8" fmla="*/ 274541 h 5615510"/>
                <a:gd name="connsiteX9" fmla="*/ 3562025 w 5375755"/>
                <a:gd name="connsiteY9" fmla="*/ 307575 h 5615510"/>
                <a:gd name="connsiteX10" fmla="*/ 3599156 w 5375755"/>
                <a:gd name="connsiteY10" fmla="*/ 324092 h 5615510"/>
                <a:gd name="connsiteX11" fmla="*/ 3635434 w 5375755"/>
                <a:gd name="connsiteY11" fmla="*/ 342393 h 5615510"/>
                <a:gd name="connsiteX12" fmla="*/ 3707992 w 5375755"/>
                <a:gd name="connsiteY12" fmla="*/ 379111 h 5615510"/>
                <a:gd name="connsiteX13" fmla="*/ 3744273 w 5375755"/>
                <a:gd name="connsiteY13" fmla="*/ 397530 h 5615510"/>
                <a:gd name="connsiteX14" fmla="*/ 3779576 w 5375755"/>
                <a:gd name="connsiteY14" fmla="*/ 417612 h 5615510"/>
                <a:gd name="connsiteX15" fmla="*/ 3850188 w 5375755"/>
                <a:gd name="connsiteY15" fmla="*/ 458253 h 5615510"/>
                <a:gd name="connsiteX16" fmla="*/ 3885491 w 5375755"/>
                <a:gd name="connsiteY16" fmla="*/ 478692 h 5615510"/>
                <a:gd name="connsiteX17" fmla="*/ 3919702 w 5375755"/>
                <a:gd name="connsiteY17" fmla="*/ 500675 h 5615510"/>
                <a:gd name="connsiteX18" fmla="*/ 4430528 w 5375755"/>
                <a:gd name="connsiteY18" fmla="*/ 904463 h 5615510"/>
                <a:gd name="connsiteX19" fmla="*/ 4845178 w 5375755"/>
                <a:gd name="connsiteY19" fmla="*/ 1405811 h 5615510"/>
                <a:gd name="connsiteX20" fmla="*/ 5150018 w 5375755"/>
                <a:gd name="connsiteY20" fmla="*/ 1977985 h 5615510"/>
                <a:gd name="connsiteX21" fmla="*/ 5335796 w 5375755"/>
                <a:gd name="connsiteY21" fmla="*/ 2596262 h 5615510"/>
                <a:gd name="connsiteX22" fmla="*/ 5370737 w 5375755"/>
                <a:gd name="connsiteY22" fmla="*/ 2916275 h 5615510"/>
                <a:gd name="connsiteX23" fmla="*/ 5373779 w 5375755"/>
                <a:gd name="connsiteY23" fmla="*/ 2996603 h 5615510"/>
                <a:gd name="connsiteX24" fmla="*/ 5375363 w 5375755"/>
                <a:gd name="connsiteY24" fmla="*/ 3076816 h 5615510"/>
                <a:gd name="connsiteX25" fmla="*/ 5374875 w 5375755"/>
                <a:gd name="connsiteY25" fmla="*/ 3157026 h 5615510"/>
                <a:gd name="connsiteX26" fmla="*/ 5372928 w 5375755"/>
                <a:gd name="connsiteY26" fmla="*/ 3237119 h 5615510"/>
                <a:gd name="connsiteX27" fmla="*/ 5273343 w 5375755"/>
                <a:gd name="connsiteY27" fmla="*/ 3866566 h 5615510"/>
                <a:gd name="connsiteX28" fmla="*/ 5234628 w 5375755"/>
                <a:gd name="connsiteY28" fmla="*/ 4019859 h 5615510"/>
                <a:gd name="connsiteX29" fmla="*/ 5213811 w 5375755"/>
                <a:gd name="connsiteY29" fmla="*/ 4095911 h 5615510"/>
                <a:gd name="connsiteX30" fmla="*/ 5193968 w 5375755"/>
                <a:gd name="connsiteY30" fmla="*/ 4172081 h 5615510"/>
                <a:gd name="connsiteX31" fmla="*/ 5172177 w 5375755"/>
                <a:gd name="connsiteY31" fmla="*/ 4247778 h 5615510"/>
                <a:gd name="connsiteX32" fmla="*/ 5150628 w 5375755"/>
                <a:gd name="connsiteY32" fmla="*/ 4323353 h 5615510"/>
                <a:gd name="connsiteX33" fmla="*/ 5102419 w 5375755"/>
                <a:gd name="connsiteY33" fmla="*/ 4473200 h 5615510"/>
                <a:gd name="connsiteX34" fmla="*/ 4854188 w 5375755"/>
                <a:gd name="connsiteY34" fmla="*/ 5055591 h 5615510"/>
                <a:gd name="connsiteX35" fmla="*/ 4489816 w 5375755"/>
                <a:gd name="connsiteY35" fmla="*/ 5584627 h 5615510"/>
                <a:gd name="connsiteX36" fmla="*/ 4462155 w 5375755"/>
                <a:gd name="connsiteY36" fmla="*/ 5615510 h 5615510"/>
                <a:gd name="connsiteX37" fmla="*/ 3923435 w 5375755"/>
                <a:gd name="connsiteY37" fmla="*/ 5615510 h 5615510"/>
                <a:gd name="connsiteX38" fmla="*/ 3957928 w 5375755"/>
                <a:gd name="connsiteY38" fmla="*/ 5587004 h 5615510"/>
                <a:gd name="connsiteX39" fmla="*/ 4011007 w 5375755"/>
                <a:gd name="connsiteY39" fmla="*/ 5539828 h 5615510"/>
                <a:gd name="connsiteX40" fmla="*/ 4064574 w 5375755"/>
                <a:gd name="connsiteY40" fmla="*/ 5493126 h 5615510"/>
                <a:gd name="connsiteX41" fmla="*/ 4116071 w 5375755"/>
                <a:gd name="connsiteY41" fmla="*/ 5444288 h 5615510"/>
                <a:gd name="connsiteX42" fmla="*/ 4167810 w 5375755"/>
                <a:gd name="connsiteY42" fmla="*/ 5395567 h 5615510"/>
                <a:gd name="connsiteX43" fmla="*/ 4217116 w 5375755"/>
                <a:gd name="connsiteY43" fmla="*/ 5344469 h 5615510"/>
                <a:gd name="connsiteX44" fmla="*/ 4572234 w 5375755"/>
                <a:gd name="connsiteY44" fmla="*/ 4898614 h 5615510"/>
                <a:gd name="connsiteX45" fmla="*/ 4824361 w 5375755"/>
                <a:gd name="connsiteY45" fmla="*/ 4382650 h 5615510"/>
                <a:gd name="connsiteX46" fmla="*/ 4846153 w 5375755"/>
                <a:gd name="connsiteY46" fmla="*/ 4313966 h 5615510"/>
                <a:gd name="connsiteX47" fmla="*/ 4866970 w 5375755"/>
                <a:gd name="connsiteY47" fmla="*/ 4244925 h 5615510"/>
                <a:gd name="connsiteX48" fmla="*/ 4901059 w 5375755"/>
                <a:gd name="connsiteY48" fmla="*/ 4104823 h 5615510"/>
                <a:gd name="connsiteX49" fmla="*/ 4924432 w 5375755"/>
                <a:gd name="connsiteY49" fmla="*/ 3962583 h 5615510"/>
                <a:gd name="connsiteX50" fmla="*/ 4935997 w 5375755"/>
                <a:gd name="connsiteY50" fmla="*/ 3818915 h 5615510"/>
                <a:gd name="connsiteX51" fmla="*/ 4908606 w 5375755"/>
                <a:gd name="connsiteY51" fmla="*/ 3247695 h 5615510"/>
                <a:gd name="connsiteX52" fmla="*/ 4900936 w 5375755"/>
                <a:gd name="connsiteY52" fmla="*/ 3177346 h 5615510"/>
                <a:gd name="connsiteX53" fmla="*/ 4892415 w 5375755"/>
                <a:gd name="connsiteY53" fmla="*/ 3107235 h 5615510"/>
                <a:gd name="connsiteX54" fmla="*/ 4882068 w 5375755"/>
                <a:gd name="connsiteY54" fmla="*/ 3037482 h 5615510"/>
                <a:gd name="connsiteX55" fmla="*/ 4870744 w 5375755"/>
                <a:gd name="connsiteY55" fmla="*/ 2967966 h 5615510"/>
                <a:gd name="connsiteX56" fmla="*/ 4857839 w 5375755"/>
                <a:gd name="connsiteY56" fmla="*/ 2898806 h 5615510"/>
                <a:gd name="connsiteX57" fmla="*/ 4851753 w 5375755"/>
                <a:gd name="connsiteY57" fmla="*/ 2864227 h 5615510"/>
                <a:gd name="connsiteX58" fmla="*/ 4844327 w 5375755"/>
                <a:gd name="connsiteY58" fmla="*/ 2829883 h 5615510"/>
                <a:gd name="connsiteX59" fmla="*/ 4829961 w 5375755"/>
                <a:gd name="connsiteY59" fmla="*/ 2761200 h 5615510"/>
                <a:gd name="connsiteX60" fmla="*/ 4823145 w 5375755"/>
                <a:gd name="connsiteY60" fmla="*/ 2726858 h 5615510"/>
                <a:gd name="connsiteX61" fmla="*/ 4815231 w 5375755"/>
                <a:gd name="connsiteY61" fmla="*/ 2692753 h 5615510"/>
                <a:gd name="connsiteX62" fmla="*/ 4669993 w 5375755"/>
                <a:gd name="connsiteY62" fmla="*/ 2152784 h 5615510"/>
                <a:gd name="connsiteX63" fmla="*/ 4442458 w 5375755"/>
                <a:gd name="connsiteY63" fmla="*/ 1640978 h 5615510"/>
                <a:gd name="connsiteX64" fmla="*/ 4408371 w 5375755"/>
                <a:gd name="connsiteY64" fmla="*/ 1579425 h 5615510"/>
                <a:gd name="connsiteX65" fmla="*/ 4371484 w 5375755"/>
                <a:gd name="connsiteY65" fmla="*/ 1519652 h 5615510"/>
                <a:gd name="connsiteX66" fmla="*/ 4334596 w 5375755"/>
                <a:gd name="connsiteY66" fmla="*/ 1459643 h 5615510"/>
                <a:gd name="connsiteX67" fmla="*/ 4295030 w 5375755"/>
                <a:gd name="connsiteY67" fmla="*/ 1401416 h 5615510"/>
                <a:gd name="connsiteX68" fmla="*/ 4254977 w 5375755"/>
                <a:gd name="connsiteY68" fmla="*/ 1343307 h 5615510"/>
                <a:gd name="connsiteX69" fmla="*/ 4212611 w 5375755"/>
                <a:gd name="connsiteY69" fmla="*/ 1286862 h 5615510"/>
                <a:gd name="connsiteX70" fmla="*/ 4191429 w 5375755"/>
                <a:gd name="connsiteY70" fmla="*/ 1258581 h 5615510"/>
                <a:gd name="connsiteX71" fmla="*/ 4180836 w 5375755"/>
                <a:gd name="connsiteY71" fmla="*/ 1244439 h 5615510"/>
                <a:gd name="connsiteX72" fmla="*/ 4169514 w 5375755"/>
                <a:gd name="connsiteY72" fmla="*/ 1230893 h 5615510"/>
                <a:gd name="connsiteX73" fmla="*/ 4124227 w 5375755"/>
                <a:gd name="connsiteY73" fmla="*/ 1176587 h 5615510"/>
                <a:gd name="connsiteX74" fmla="*/ 3714323 w 5375755"/>
                <a:gd name="connsiteY74" fmla="*/ 783019 h 5615510"/>
                <a:gd name="connsiteX75" fmla="*/ 3476929 w 5375755"/>
                <a:gd name="connsiteY75" fmla="*/ 620814 h 5615510"/>
                <a:gd name="connsiteX76" fmla="*/ 3220419 w 5375755"/>
                <a:gd name="connsiteY76" fmla="*/ 486297 h 5615510"/>
                <a:gd name="connsiteX77" fmla="*/ 2664061 w 5375755"/>
                <a:gd name="connsiteY77" fmla="*/ 305675 h 5615510"/>
                <a:gd name="connsiteX78" fmla="*/ 2591868 w 5375755"/>
                <a:gd name="connsiteY78" fmla="*/ 290463 h 5615510"/>
                <a:gd name="connsiteX79" fmla="*/ 2518823 w 5375755"/>
                <a:gd name="connsiteY79" fmla="*/ 279174 h 5615510"/>
                <a:gd name="connsiteX80" fmla="*/ 2372003 w 5375755"/>
                <a:gd name="connsiteY80" fmla="*/ 259686 h 5615510"/>
                <a:gd name="connsiteX81" fmla="*/ 2298107 w 5375755"/>
                <a:gd name="connsiteY81" fmla="*/ 252794 h 5615510"/>
                <a:gd name="connsiteX82" fmla="*/ 2223967 w 5375755"/>
                <a:gd name="connsiteY82" fmla="*/ 247446 h 5615510"/>
                <a:gd name="connsiteX83" fmla="*/ 2074955 w 5375755"/>
                <a:gd name="connsiteY83" fmla="*/ 241386 h 5615510"/>
                <a:gd name="connsiteX84" fmla="*/ 1487797 w 5375755"/>
                <a:gd name="connsiteY84" fmla="*/ 301157 h 5615510"/>
                <a:gd name="connsiteX85" fmla="*/ 945682 w 5375755"/>
                <a:gd name="connsiteY85" fmla="*/ 504716 h 5615510"/>
                <a:gd name="connsiteX86" fmla="*/ 476369 w 5375755"/>
                <a:gd name="connsiteY86" fmla="*/ 820450 h 5615510"/>
                <a:gd name="connsiteX87" fmla="*/ 370819 w 5375755"/>
                <a:gd name="connsiteY87" fmla="*/ 912662 h 5615510"/>
                <a:gd name="connsiteX88" fmla="*/ 344646 w 5375755"/>
                <a:gd name="connsiteY88" fmla="*/ 935717 h 5615510"/>
                <a:gd name="connsiteX89" fmla="*/ 319324 w 5375755"/>
                <a:gd name="connsiteY89" fmla="*/ 959839 h 5615510"/>
                <a:gd name="connsiteX90" fmla="*/ 268192 w 5375755"/>
                <a:gd name="connsiteY90" fmla="*/ 1007610 h 5615510"/>
                <a:gd name="connsiteX91" fmla="*/ 242505 w 5375755"/>
                <a:gd name="connsiteY91" fmla="*/ 1031375 h 5615510"/>
                <a:gd name="connsiteX92" fmla="*/ 217913 w 5375755"/>
                <a:gd name="connsiteY92" fmla="*/ 1056212 h 5615510"/>
                <a:gd name="connsiteX93" fmla="*/ 168607 w 5375755"/>
                <a:gd name="connsiteY93" fmla="*/ 1105883 h 5615510"/>
                <a:gd name="connsiteX94" fmla="*/ 121371 w 5375755"/>
                <a:gd name="connsiteY94" fmla="*/ 1157575 h 5615510"/>
                <a:gd name="connsiteX95" fmla="*/ 75353 w 5375755"/>
                <a:gd name="connsiteY95" fmla="*/ 1210454 h 5615510"/>
                <a:gd name="connsiteX96" fmla="*/ 0 w 5375755"/>
                <a:gd name="connsiteY96" fmla="*/ 1310828 h 5615510"/>
                <a:gd name="connsiteX97" fmla="*/ 0 w 5375755"/>
                <a:gd name="connsiteY97" fmla="*/ 651493 h 5615510"/>
                <a:gd name="connsiteX98" fmla="*/ 16186 w 5375755"/>
                <a:gd name="connsiteY98" fmla="*/ 636856 h 5615510"/>
                <a:gd name="connsiteX99" fmla="*/ 47352 w 5375755"/>
                <a:gd name="connsiteY99" fmla="*/ 609763 h 5615510"/>
                <a:gd name="connsiteX100" fmla="*/ 80102 w 5375755"/>
                <a:gd name="connsiteY100" fmla="*/ 584332 h 5615510"/>
                <a:gd name="connsiteX101" fmla="*/ 213774 w 5375755"/>
                <a:gd name="connsiteY101" fmla="*/ 486653 h 5615510"/>
                <a:gd name="connsiteX102" fmla="*/ 803123 w 5375755"/>
                <a:gd name="connsiteY102" fmla="*/ 190408 h 5615510"/>
                <a:gd name="connsiteX103" fmla="*/ 1437151 w 5375755"/>
                <a:gd name="connsiteY103" fmla="*/ 40681 h 5615510"/>
                <a:gd name="connsiteX104" fmla="*/ 2077511 w 5375755"/>
                <a:gd name="connsiteY104" fmla="*/ 40 h 5615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5375755" h="5615510">
                  <a:moveTo>
                    <a:pt x="0" y="5335055"/>
                  </a:moveTo>
                  <a:lnTo>
                    <a:pt x="59892" y="5413392"/>
                  </a:lnTo>
                  <a:lnTo>
                    <a:pt x="256379" y="5615510"/>
                  </a:lnTo>
                  <a:lnTo>
                    <a:pt x="0" y="5615510"/>
                  </a:lnTo>
                  <a:close/>
                  <a:moveTo>
                    <a:pt x="2077511" y="40"/>
                  </a:moveTo>
                  <a:cubicBezTo>
                    <a:pt x="2500927" y="1109"/>
                    <a:pt x="2931893" y="64446"/>
                    <a:pt x="3337290" y="214650"/>
                  </a:cubicBezTo>
                  <a:lnTo>
                    <a:pt x="3412892" y="243763"/>
                  </a:lnTo>
                  <a:lnTo>
                    <a:pt x="3450754" y="258260"/>
                  </a:lnTo>
                  <a:cubicBezTo>
                    <a:pt x="3463171" y="263488"/>
                    <a:pt x="3475466" y="269074"/>
                    <a:pt x="3487885" y="274541"/>
                  </a:cubicBezTo>
                  <a:lnTo>
                    <a:pt x="3562025" y="307575"/>
                  </a:lnTo>
                  <a:lnTo>
                    <a:pt x="3599156" y="324092"/>
                  </a:lnTo>
                  <a:cubicBezTo>
                    <a:pt x="3611452" y="329796"/>
                    <a:pt x="3623262" y="336214"/>
                    <a:pt x="3635434" y="342393"/>
                  </a:cubicBezTo>
                  <a:lnTo>
                    <a:pt x="3707992" y="379111"/>
                  </a:lnTo>
                  <a:lnTo>
                    <a:pt x="3744273" y="397530"/>
                  </a:lnTo>
                  <a:cubicBezTo>
                    <a:pt x="3756203" y="403948"/>
                    <a:pt x="3767769" y="410958"/>
                    <a:pt x="3779576" y="417612"/>
                  </a:cubicBezTo>
                  <a:lnTo>
                    <a:pt x="3850188" y="458253"/>
                  </a:lnTo>
                  <a:lnTo>
                    <a:pt x="3885491" y="478692"/>
                  </a:lnTo>
                  <a:lnTo>
                    <a:pt x="3919702" y="500675"/>
                  </a:lnTo>
                  <a:cubicBezTo>
                    <a:pt x="4103287" y="616773"/>
                    <a:pt x="4275308" y="752241"/>
                    <a:pt x="4430528" y="904463"/>
                  </a:cubicBezTo>
                  <a:cubicBezTo>
                    <a:pt x="4585261" y="1057161"/>
                    <a:pt x="4725142" y="1225189"/>
                    <a:pt x="4845178" y="1405811"/>
                  </a:cubicBezTo>
                  <a:cubicBezTo>
                    <a:pt x="4965703" y="1586197"/>
                    <a:pt x="5067113" y="1778585"/>
                    <a:pt x="5150018" y="1977985"/>
                  </a:cubicBezTo>
                  <a:cubicBezTo>
                    <a:pt x="5231586" y="2177739"/>
                    <a:pt x="5299274" y="2384029"/>
                    <a:pt x="5335796" y="2596262"/>
                  </a:cubicBezTo>
                  <a:cubicBezTo>
                    <a:pt x="5354302" y="2702260"/>
                    <a:pt x="5365137" y="2809325"/>
                    <a:pt x="5370737" y="2916275"/>
                  </a:cubicBezTo>
                  <a:cubicBezTo>
                    <a:pt x="5372928" y="2943012"/>
                    <a:pt x="5373293" y="2969748"/>
                    <a:pt x="5373779" y="2996603"/>
                  </a:cubicBezTo>
                  <a:lnTo>
                    <a:pt x="5375363" y="3076816"/>
                  </a:lnTo>
                  <a:cubicBezTo>
                    <a:pt x="5376335" y="3103553"/>
                    <a:pt x="5375242" y="3130289"/>
                    <a:pt x="5374875" y="3157026"/>
                  </a:cubicBezTo>
                  <a:lnTo>
                    <a:pt x="5372928" y="3237119"/>
                  </a:lnTo>
                  <a:cubicBezTo>
                    <a:pt x="5365379" y="3450659"/>
                    <a:pt x="5323866" y="3661584"/>
                    <a:pt x="5273343" y="3866566"/>
                  </a:cubicBezTo>
                  <a:cubicBezTo>
                    <a:pt x="5259952" y="3917783"/>
                    <a:pt x="5246924" y="3968880"/>
                    <a:pt x="5234628" y="4019859"/>
                  </a:cubicBezTo>
                  <a:lnTo>
                    <a:pt x="5213811" y="4095911"/>
                  </a:lnTo>
                  <a:lnTo>
                    <a:pt x="5193968" y="4172081"/>
                  </a:lnTo>
                  <a:lnTo>
                    <a:pt x="5172177" y="4247778"/>
                  </a:lnTo>
                  <a:cubicBezTo>
                    <a:pt x="5164993" y="4272969"/>
                    <a:pt x="5158540" y="4298398"/>
                    <a:pt x="5150628" y="4323353"/>
                  </a:cubicBezTo>
                  <a:cubicBezTo>
                    <a:pt x="5134313" y="4373263"/>
                    <a:pt x="5119341" y="4423529"/>
                    <a:pt x="5102419" y="4473200"/>
                  </a:cubicBezTo>
                  <a:cubicBezTo>
                    <a:pt x="5034243" y="4671767"/>
                    <a:pt x="4954259" y="4867601"/>
                    <a:pt x="4854188" y="5055591"/>
                  </a:cubicBezTo>
                  <a:cubicBezTo>
                    <a:pt x="4754359" y="5243344"/>
                    <a:pt x="4633957" y="5423135"/>
                    <a:pt x="4489816" y="5584627"/>
                  </a:cubicBezTo>
                  <a:lnTo>
                    <a:pt x="4462155" y="5615510"/>
                  </a:lnTo>
                  <a:lnTo>
                    <a:pt x="3923435" y="5615510"/>
                  </a:lnTo>
                  <a:lnTo>
                    <a:pt x="3957928" y="5587004"/>
                  </a:lnTo>
                  <a:cubicBezTo>
                    <a:pt x="3976310" y="5572031"/>
                    <a:pt x="3993111" y="5555276"/>
                    <a:pt x="4011007" y="5539828"/>
                  </a:cubicBezTo>
                  <a:cubicBezTo>
                    <a:pt x="4028661" y="5524024"/>
                    <a:pt x="4046557" y="5508576"/>
                    <a:pt x="4064574" y="5493126"/>
                  </a:cubicBezTo>
                  <a:cubicBezTo>
                    <a:pt x="4082226" y="5477442"/>
                    <a:pt x="4098661" y="5460330"/>
                    <a:pt x="4116071" y="5444288"/>
                  </a:cubicBezTo>
                  <a:lnTo>
                    <a:pt x="4167810" y="5395567"/>
                  </a:lnTo>
                  <a:lnTo>
                    <a:pt x="4217116" y="5344469"/>
                  </a:lnTo>
                  <a:cubicBezTo>
                    <a:pt x="4348232" y="5207933"/>
                    <a:pt x="4468633" y="5059512"/>
                    <a:pt x="4572234" y="4898614"/>
                  </a:cubicBezTo>
                  <a:cubicBezTo>
                    <a:pt x="4675838" y="4737955"/>
                    <a:pt x="4762517" y="4564699"/>
                    <a:pt x="4824361" y="4382650"/>
                  </a:cubicBezTo>
                  <a:cubicBezTo>
                    <a:pt x="4833127" y="4360192"/>
                    <a:pt x="4838971" y="4336781"/>
                    <a:pt x="4846153" y="4313966"/>
                  </a:cubicBezTo>
                  <a:lnTo>
                    <a:pt x="4866970" y="4244925"/>
                  </a:lnTo>
                  <a:cubicBezTo>
                    <a:pt x="4879267" y="4198463"/>
                    <a:pt x="4890224" y="4151643"/>
                    <a:pt x="4901059" y="4104823"/>
                  </a:cubicBezTo>
                  <a:cubicBezTo>
                    <a:pt x="4910066" y="4057529"/>
                    <a:pt x="4917371" y="4009996"/>
                    <a:pt x="4924432" y="3962583"/>
                  </a:cubicBezTo>
                  <a:cubicBezTo>
                    <a:pt x="4928937" y="3914574"/>
                    <a:pt x="4933441" y="3866805"/>
                    <a:pt x="4935997" y="3818915"/>
                  </a:cubicBezTo>
                  <a:cubicBezTo>
                    <a:pt x="4943912" y="3626528"/>
                    <a:pt x="4926016" y="3435329"/>
                    <a:pt x="4908606" y="3247695"/>
                  </a:cubicBezTo>
                  <a:lnTo>
                    <a:pt x="4900936" y="3177346"/>
                  </a:lnTo>
                  <a:cubicBezTo>
                    <a:pt x="4898380" y="3153937"/>
                    <a:pt x="4896431" y="3130528"/>
                    <a:pt x="4892415" y="3107235"/>
                  </a:cubicBezTo>
                  <a:lnTo>
                    <a:pt x="4882068" y="3037482"/>
                  </a:lnTo>
                  <a:cubicBezTo>
                    <a:pt x="4878658" y="3014192"/>
                    <a:pt x="4875370" y="2991019"/>
                    <a:pt x="4870744" y="2967966"/>
                  </a:cubicBezTo>
                  <a:lnTo>
                    <a:pt x="4857839" y="2898806"/>
                  </a:lnTo>
                  <a:lnTo>
                    <a:pt x="4851753" y="2864227"/>
                  </a:lnTo>
                  <a:cubicBezTo>
                    <a:pt x="4849562" y="2852699"/>
                    <a:pt x="4846762" y="2841292"/>
                    <a:pt x="4844327" y="2829883"/>
                  </a:cubicBezTo>
                  <a:cubicBezTo>
                    <a:pt x="4839213" y="2807069"/>
                    <a:pt x="4834587" y="2784134"/>
                    <a:pt x="4829961" y="2761200"/>
                  </a:cubicBezTo>
                  <a:lnTo>
                    <a:pt x="4823145" y="2726858"/>
                  </a:lnTo>
                  <a:lnTo>
                    <a:pt x="4815231" y="2692753"/>
                  </a:lnTo>
                  <a:cubicBezTo>
                    <a:pt x="4774813" y="2510703"/>
                    <a:pt x="4732326" y="2328891"/>
                    <a:pt x="4669993" y="2152784"/>
                  </a:cubicBezTo>
                  <a:cubicBezTo>
                    <a:pt x="4609122" y="1976321"/>
                    <a:pt x="4533033" y="1804847"/>
                    <a:pt x="4442458" y="1640978"/>
                  </a:cubicBezTo>
                  <a:lnTo>
                    <a:pt x="4408371" y="1579425"/>
                  </a:lnTo>
                  <a:lnTo>
                    <a:pt x="4371484" y="1519652"/>
                  </a:lnTo>
                  <a:cubicBezTo>
                    <a:pt x="4359188" y="1499689"/>
                    <a:pt x="4347378" y="1479368"/>
                    <a:pt x="4334596" y="1459643"/>
                  </a:cubicBezTo>
                  <a:lnTo>
                    <a:pt x="4295030" y="1401416"/>
                  </a:lnTo>
                  <a:cubicBezTo>
                    <a:pt x="4281639" y="1382164"/>
                    <a:pt x="4269220" y="1362083"/>
                    <a:pt x="4254977" y="1343307"/>
                  </a:cubicBezTo>
                  <a:lnTo>
                    <a:pt x="4212611" y="1286862"/>
                  </a:lnTo>
                  <a:lnTo>
                    <a:pt x="4191429" y="1258581"/>
                  </a:lnTo>
                  <a:lnTo>
                    <a:pt x="4180836" y="1244439"/>
                  </a:lnTo>
                  <a:lnTo>
                    <a:pt x="4169514" y="1230893"/>
                  </a:lnTo>
                  <a:lnTo>
                    <a:pt x="4124227" y="1176587"/>
                  </a:lnTo>
                  <a:cubicBezTo>
                    <a:pt x="4002851" y="1032207"/>
                    <a:pt x="3866014" y="899117"/>
                    <a:pt x="3714323" y="783019"/>
                  </a:cubicBezTo>
                  <a:cubicBezTo>
                    <a:pt x="3638479" y="724910"/>
                    <a:pt x="3559225" y="670723"/>
                    <a:pt x="3476929" y="620814"/>
                  </a:cubicBezTo>
                  <a:cubicBezTo>
                    <a:pt x="3394266" y="571737"/>
                    <a:pt x="3308926" y="526105"/>
                    <a:pt x="3220419" y="486297"/>
                  </a:cubicBezTo>
                  <a:cubicBezTo>
                    <a:pt x="3043894" y="405848"/>
                    <a:pt x="2856534" y="346077"/>
                    <a:pt x="2664061" y="305675"/>
                  </a:cubicBezTo>
                  <a:lnTo>
                    <a:pt x="2591868" y="290463"/>
                  </a:lnTo>
                  <a:cubicBezTo>
                    <a:pt x="2567641" y="286304"/>
                    <a:pt x="2543173" y="282976"/>
                    <a:pt x="2518823" y="279174"/>
                  </a:cubicBezTo>
                  <a:cubicBezTo>
                    <a:pt x="2470005" y="272044"/>
                    <a:pt x="2421432" y="263370"/>
                    <a:pt x="2372003" y="259686"/>
                  </a:cubicBezTo>
                  <a:lnTo>
                    <a:pt x="2298107" y="252794"/>
                  </a:lnTo>
                  <a:cubicBezTo>
                    <a:pt x="2273515" y="250537"/>
                    <a:pt x="2248924" y="247922"/>
                    <a:pt x="2223967" y="247446"/>
                  </a:cubicBezTo>
                  <a:lnTo>
                    <a:pt x="2074955" y="241386"/>
                  </a:lnTo>
                  <a:cubicBezTo>
                    <a:pt x="1875907" y="237820"/>
                    <a:pt x="1678566" y="256716"/>
                    <a:pt x="1487797" y="301157"/>
                  </a:cubicBezTo>
                  <a:cubicBezTo>
                    <a:pt x="1297028" y="345244"/>
                    <a:pt x="1114780" y="415950"/>
                    <a:pt x="945682" y="504716"/>
                  </a:cubicBezTo>
                  <a:cubicBezTo>
                    <a:pt x="776462" y="593601"/>
                    <a:pt x="620269" y="700906"/>
                    <a:pt x="476369" y="820450"/>
                  </a:cubicBezTo>
                  <a:cubicBezTo>
                    <a:pt x="439239" y="848851"/>
                    <a:pt x="406003" y="882123"/>
                    <a:pt x="370819" y="912662"/>
                  </a:cubicBezTo>
                  <a:lnTo>
                    <a:pt x="344646" y="935717"/>
                  </a:lnTo>
                  <a:cubicBezTo>
                    <a:pt x="336001" y="943560"/>
                    <a:pt x="327845" y="951878"/>
                    <a:pt x="319324" y="959839"/>
                  </a:cubicBezTo>
                  <a:cubicBezTo>
                    <a:pt x="302400" y="975882"/>
                    <a:pt x="285479" y="991924"/>
                    <a:pt x="268192" y="1007610"/>
                  </a:cubicBezTo>
                  <a:cubicBezTo>
                    <a:pt x="259671" y="1015571"/>
                    <a:pt x="250782" y="1023176"/>
                    <a:pt x="242505" y="1031375"/>
                  </a:cubicBezTo>
                  <a:lnTo>
                    <a:pt x="217913" y="1056212"/>
                  </a:lnTo>
                  <a:lnTo>
                    <a:pt x="168607" y="1105883"/>
                  </a:lnTo>
                  <a:cubicBezTo>
                    <a:pt x="151686" y="1122044"/>
                    <a:pt x="136832" y="1140107"/>
                    <a:pt x="121371" y="1157575"/>
                  </a:cubicBezTo>
                  <a:lnTo>
                    <a:pt x="75353" y="1210454"/>
                  </a:lnTo>
                  <a:lnTo>
                    <a:pt x="0" y="1310828"/>
                  </a:lnTo>
                  <a:lnTo>
                    <a:pt x="0" y="651493"/>
                  </a:lnTo>
                  <a:lnTo>
                    <a:pt x="16186" y="636856"/>
                  </a:lnTo>
                  <a:cubicBezTo>
                    <a:pt x="26535" y="627824"/>
                    <a:pt x="36640" y="618555"/>
                    <a:pt x="47352" y="609763"/>
                  </a:cubicBezTo>
                  <a:lnTo>
                    <a:pt x="80102" y="584332"/>
                  </a:lnTo>
                  <a:cubicBezTo>
                    <a:pt x="124050" y="550823"/>
                    <a:pt x="167268" y="516718"/>
                    <a:pt x="213774" y="486653"/>
                  </a:cubicBezTo>
                  <a:cubicBezTo>
                    <a:pt x="396264" y="362000"/>
                    <a:pt x="596163" y="263132"/>
                    <a:pt x="803123" y="190408"/>
                  </a:cubicBezTo>
                  <a:cubicBezTo>
                    <a:pt x="1010205" y="117207"/>
                    <a:pt x="1223860" y="70626"/>
                    <a:pt x="1437151" y="40681"/>
                  </a:cubicBezTo>
                  <a:cubicBezTo>
                    <a:pt x="1651051" y="11329"/>
                    <a:pt x="1865437" y="-791"/>
                    <a:pt x="2077511" y="4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322" name="Freeform: Shape 12321">
              <a:extLst>
                <a:ext uri="{FF2B5EF4-FFF2-40B4-BE49-F238E27FC236}">
                  <a16:creationId xmlns:a16="http://schemas.microsoft.com/office/drawing/2014/main" id="{4D75162F-FAE3-41E9-8048-074173F438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1301814"/>
              <a:ext cx="5373609" cy="5561548"/>
            </a:xfrm>
            <a:custGeom>
              <a:avLst/>
              <a:gdLst>
                <a:gd name="connsiteX0" fmla="*/ 0 w 5357389"/>
                <a:gd name="connsiteY0" fmla="*/ 5102840 h 5648266"/>
                <a:gd name="connsiteX1" fmla="*/ 70970 w 5357389"/>
                <a:gd name="connsiteY1" fmla="*/ 5197196 h 5648266"/>
                <a:gd name="connsiteX2" fmla="*/ 412303 w 5357389"/>
                <a:gd name="connsiteY2" fmla="*/ 5526538 h 5648266"/>
                <a:gd name="connsiteX3" fmla="*/ 589818 w 5357389"/>
                <a:gd name="connsiteY3" fmla="*/ 5648266 h 5648266"/>
                <a:gd name="connsiteX4" fmla="*/ 0 w 5357389"/>
                <a:gd name="connsiteY4" fmla="*/ 5648266 h 5648266"/>
                <a:gd name="connsiteX5" fmla="*/ 1924604 w 5357389"/>
                <a:gd name="connsiteY5" fmla="*/ 0 h 5648266"/>
                <a:gd name="connsiteX6" fmla="*/ 2045371 w 5357389"/>
                <a:gd name="connsiteY6" fmla="*/ 1902 h 5648266"/>
                <a:gd name="connsiteX7" fmla="*/ 2052920 w 5357389"/>
                <a:gd name="connsiteY7" fmla="*/ 1902 h 5648266"/>
                <a:gd name="connsiteX8" fmla="*/ 4545522 w 5357389"/>
                <a:gd name="connsiteY8" fmla="*/ 5554508 h 5648266"/>
                <a:gd name="connsiteX9" fmla="*/ 4452220 w 5357389"/>
                <a:gd name="connsiteY9" fmla="*/ 5648266 h 5648266"/>
                <a:gd name="connsiteX10" fmla="*/ 3478528 w 5357389"/>
                <a:gd name="connsiteY10" fmla="*/ 5648266 h 5648266"/>
                <a:gd name="connsiteX11" fmla="*/ 3483103 w 5357389"/>
                <a:gd name="connsiteY11" fmla="*/ 5646028 h 5648266"/>
                <a:gd name="connsiteX12" fmla="*/ 4076991 w 5357389"/>
                <a:gd name="connsiteY12" fmla="*/ 5174738 h 5648266"/>
                <a:gd name="connsiteX13" fmla="*/ 4577714 w 5357389"/>
                <a:gd name="connsiteY13" fmla="*/ 4329730 h 5648266"/>
                <a:gd name="connsiteX14" fmla="*/ 4748517 w 5357389"/>
                <a:gd name="connsiteY14" fmla="*/ 3328934 h 5648266"/>
                <a:gd name="connsiteX15" fmla="*/ 4573086 w 5357389"/>
                <a:gd name="connsiteY15" fmla="*/ 2305681 h 5648266"/>
                <a:gd name="connsiteX16" fmla="*/ 4062990 w 5357389"/>
                <a:gd name="connsiteY16" fmla="*/ 1432628 h 5648266"/>
                <a:gd name="connsiteX17" fmla="*/ 3238436 w 5357389"/>
                <a:gd name="connsiteY17" fmla="*/ 829917 h 5648266"/>
                <a:gd name="connsiteX18" fmla="*/ 2052676 w 5357389"/>
                <a:gd name="connsiteY18" fmla="*/ 596176 h 5648266"/>
                <a:gd name="connsiteX19" fmla="*/ 2046467 w 5357389"/>
                <a:gd name="connsiteY19" fmla="*/ 596176 h 5648266"/>
                <a:gd name="connsiteX20" fmla="*/ 2035997 w 5357389"/>
                <a:gd name="connsiteY20" fmla="*/ 596176 h 5648266"/>
                <a:gd name="connsiteX21" fmla="*/ 2025528 w 5357389"/>
                <a:gd name="connsiteY21" fmla="*/ 595819 h 5648266"/>
                <a:gd name="connsiteX22" fmla="*/ 1924604 w 5357389"/>
                <a:gd name="connsiteY22" fmla="*/ 594155 h 5648266"/>
                <a:gd name="connsiteX23" fmla="*/ 847193 w 5357389"/>
                <a:gd name="connsiteY23" fmla="*/ 822074 h 5648266"/>
                <a:gd name="connsiteX24" fmla="*/ 90693 w 5357389"/>
                <a:gd name="connsiteY24" fmla="*/ 1417655 h 5648266"/>
                <a:gd name="connsiteX25" fmla="*/ 0 w 5357389"/>
                <a:gd name="connsiteY25" fmla="*/ 1539648 h 5648266"/>
                <a:gd name="connsiteX26" fmla="*/ 0 w 5357389"/>
                <a:gd name="connsiteY26" fmla="*/ 663336 h 5648266"/>
                <a:gd name="connsiteX27" fmla="*/ 63688 w 5357389"/>
                <a:gd name="connsiteY27" fmla="*/ 607678 h 5648266"/>
                <a:gd name="connsiteX28" fmla="*/ 1924604 w 5357389"/>
                <a:gd name="connsiteY28" fmla="*/ 0 h 5648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357389" h="5648266">
                  <a:moveTo>
                    <a:pt x="0" y="5102840"/>
                  </a:moveTo>
                  <a:lnTo>
                    <a:pt x="70970" y="5197196"/>
                  </a:lnTo>
                  <a:cubicBezTo>
                    <a:pt x="174146" y="5320841"/>
                    <a:pt x="288218" y="5430849"/>
                    <a:pt x="412303" y="5526538"/>
                  </a:cubicBezTo>
                  <a:lnTo>
                    <a:pt x="589818" y="5648266"/>
                  </a:lnTo>
                  <a:lnTo>
                    <a:pt x="0" y="5648266"/>
                  </a:lnTo>
                  <a:close/>
                  <a:moveTo>
                    <a:pt x="1924604" y="0"/>
                  </a:moveTo>
                  <a:cubicBezTo>
                    <a:pt x="1964778" y="0"/>
                    <a:pt x="2004467" y="595"/>
                    <a:pt x="2045371" y="1902"/>
                  </a:cubicBezTo>
                  <a:cubicBezTo>
                    <a:pt x="2047806" y="1902"/>
                    <a:pt x="2050485" y="1902"/>
                    <a:pt x="2052920" y="1902"/>
                  </a:cubicBezTo>
                  <a:cubicBezTo>
                    <a:pt x="5302775" y="1902"/>
                    <a:pt x="6200906" y="3703639"/>
                    <a:pt x="4545522" y="5554508"/>
                  </a:cubicBezTo>
                  <a:lnTo>
                    <a:pt x="4452220" y="5648266"/>
                  </a:lnTo>
                  <a:lnTo>
                    <a:pt x="3478528" y="5648266"/>
                  </a:lnTo>
                  <a:lnTo>
                    <a:pt x="3483103" y="5646028"/>
                  </a:lnTo>
                  <a:cubicBezTo>
                    <a:pt x="3706951" y="5521384"/>
                    <a:pt x="3905975" y="5363502"/>
                    <a:pt x="4076991" y="5174738"/>
                  </a:cubicBezTo>
                  <a:cubicBezTo>
                    <a:pt x="4293812" y="4935413"/>
                    <a:pt x="4462303" y="4651049"/>
                    <a:pt x="4577714" y="4329730"/>
                  </a:cubicBezTo>
                  <a:cubicBezTo>
                    <a:pt x="4691055" y="4013996"/>
                    <a:pt x="4748517" y="3677348"/>
                    <a:pt x="4748517" y="3328934"/>
                  </a:cubicBezTo>
                  <a:cubicBezTo>
                    <a:pt x="4748517" y="2975531"/>
                    <a:pt x="4689471" y="2631278"/>
                    <a:pt x="4573086" y="2305681"/>
                  </a:cubicBezTo>
                  <a:cubicBezTo>
                    <a:pt x="4454875" y="1974973"/>
                    <a:pt x="4283221" y="1681223"/>
                    <a:pt x="4062990" y="1432628"/>
                  </a:cubicBezTo>
                  <a:cubicBezTo>
                    <a:pt x="3833143" y="1173101"/>
                    <a:pt x="3555695" y="970375"/>
                    <a:pt x="3238436" y="829917"/>
                  </a:cubicBezTo>
                  <a:cubicBezTo>
                    <a:pt x="2888066" y="674842"/>
                    <a:pt x="2489118" y="596176"/>
                    <a:pt x="2052676" y="596176"/>
                  </a:cubicBezTo>
                  <a:lnTo>
                    <a:pt x="2046467" y="596176"/>
                  </a:lnTo>
                  <a:lnTo>
                    <a:pt x="2035997" y="596176"/>
                  </a:lnTo>
                  <a:lnTo>
                    <a:pt x="2025528" y="595819"/>
                  </a:lnTo>
                  <a:cubicBezTo>
                    <a:pt x="1991318" y="594632"/>
                    <a:pt x="1958326" y="594155"/>
                    <a:pt x="1924604" y="594155"/>
                  </a:cubicBezTo>
                  <a:cubicBezTo>
                    <a:pt x="1527726" y="594155"/>
                    <a:pt x="1165303" y="670802"/>
                    <a:pt x="847193" y="822074"/>
                  </a:cubicBezTo>
                  <a:cubicBezTo>
                    <a:pt x="556962" y="960155"/>
                    <a:pt x="302400" y="1160504"/>
                    <a:pt x="90693" y="1417655"/>
                  </a:cubicBezTo>
                  <a:lnTo>
                    <a:pt x="0" y="1539648"/>
                  </a:lnTo>
                  <a:lnTo>
                    <a:pt x="0" y="663336"/>
                  </a:lnTo>
                  <a:lnTo>
                    <a:pt x="63688" y="607678"/>
                  </a:lnTo>
                  <a:cubicBezTo>
                    <a:pt x="544246" y="231497"/>
                    <a:pt x="1165235" y="0"/>
                    <a:pt x="1924604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E269177C-C527-B165-9B19-850812189A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7324" r="1986" b="-1"/>
          <a:stretch/>
        </p:blipFill>
        <p:spPr>
          <a:xfrm>
            <a:off x="4074406" y="1"/>
            <a:ext cx="3975445" cy="3189088"/>
          </a:xfrm>
          <a:custGeom>
            <a:avLst/>
            <a:gdLst/>
            <a:ahLst/>
            <a:cxnLst/>
            <a:rect l="l" t="t" r="r" b="b"/>
            <a:pathLst>
              <a:path w="4215670" h="3381796">
                <a:moveTo>
                  <a:pt x="431362" y="0"/>
                </a:moveTo>
                <a:lnTo>
                  <a:pt x="3784309" y="0"/>
                </a:lnTo>
                <a:lnTo>
                  <a:pt x="3855685" y="95451"/>
                </a:lnTo>
                <a:cubicBezTo>
                  <a:pt x="4082961" y="431863"/>
                  <a:pt x="4215670" y="837414"/>
                  <a:pt x="4215670" y="1273961"/>
                </a:cubicBezTo>
                <a:cubicBezTo>
                  <a:pt x="4215670" y="2438087"/>
                  <a:pt x="3271960" y="3381796"/>
                  <a:pt x="2107836" y="3381796"/>
                </a:cubicBezTo>
                <a:cubicBezTo>
                  <a:pt x="943711" y="3381796"/>
                  <a:pt x="0" y="2438087"/>
                  <a:pt x="0" y="1273961"/>
                </a:cubicBezTo>
                <a:cubicBezTo>
                  <a:pt x="0" y="837414"/>
                  <a:pt x="132710" y="431863"/>
                  <a:pt x="359986" y="95451"/>
                </a:cubicBezTo>
                <a:close/>
              </a:path>
            </a:pathLst>
          </a:custGeom>
          <a:effectLst>
            <a:softEdge rad="0"/>
          </a:effectLst>
        </p:spPr>
      </p:pic>
      <p:grpSp>
        <p:nvGrpSpPr>
          <p:cNvPr id="12324" name="Group 12323">
            <a:extLst>
              <a:ext uri="{FF2B5EF4-FFF2-40B4-BE49-F238E27FC236}">
                <a16:creationId xmlns:a16="http://schemas.microsoft.com/office/drawing/2014/main" id="{19A5CE6D-B0CD-44A3-A50A-64467EB07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31051" y="0"/>
            <a:ext cx="4181070" cy="3274319"/>
            <a:chOff x="3901945" y="8190"/>
            <a:chExt cx="4337554" cy="3396866"/>
          </a:xfrm>
        </p:grpSpPr>
        <p:sp>
          <p:nvSpPr>
            <p:cNvPr id="12325" name="Freeform: Shape 12324">
              <a:extLst>
                <a:ext uri="{FF2B5EF4-FFF2-40B4-BE49-F238E27FC236}">
                  <a16:creationId xmlns:a16="http://schemas.microsoft.com/office/drawing/2014/main" id="{3B81239D-E5B6-4FF4-88B8-790269C5F3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9804" y="8191"/>
              <a:ext cx="4113464" cy="3186653"/>
            </a:xfrm>
            <a:custGeom>
              <a:avLst/>
              <a:gdLst>
                <a:gd name="connsiteX0" fmla="*/ 531280 w 4113464"/>
                <a:gd name="connsiteY0" fmla="*/ 0 h 3186653"/>
                <a:gd name="connsiteX1" fmla="*/ 785823 w 4113464"/>
                <a:gd name="connsiteY1" fmla="*/ 0 h 3186653"/>
                <a:gd name="connsiteX2" fmla="*/ 733553 w 4113464"/>
                <a:gd name="connsiteY2" fmla="*/ 43575 h 3186653"/>
                <a:gd name="connsiteX3" fmla="*/ 489421 w 4113464"/>
                <a:gd name="connsiteY3" fmla="*/ 305636 h 3186653"/>
                <a:gd name="connsiteX4" fmla="*/ 296400 w 4113464"/>
                <a:gd name="connsiteY4" fmla="*/ 606590 h 3186653"/>
                <a:gd name="connsiteX5" fmla="*/ 165405 w 4113464"/>
                <a:gd name="connsiteY5" fmla="*/ 939280 h 3186653"/>
                <a:gd name="connsiteX6" fmla="*/ 117765 w 4113464"/>
                <a:gd name="connsiteY6" fmla="*/ 1293947 h 3186653"/>
                <a:gd name="connsiteX7" fmla="*/ 137862 w 4113464"/>
                <a:gd name="connsiteY7" fmla="*/ 1467594 h 3186653"/>
                <a:gd name="connsiteX8" fmla="*/ 197214 w 4113464"/>
                <a:gd name="connsiteY8" fmla="*/ 1630036 h 3186653"/>
                <a:gd name="connsiteX9" fmla="*/ 238638 w 4113464"/>
                <a:gd name="connsiteY9" fmla="*/ 1706521 h 3186653"/>
                <a:gd name="connsiteX10" fmla="*/ 286206 w 4113464"/>
                <a:gd name="connsiteY10" fmla="*/ 1780549 h 3186653"/>
                <a:gd name="connsiteX11" fmla="*/ 396091 w 4113464"/>
                <a:gd name="connsiteY11" fmla="*/ 1923616 h 3186653"/>
                <a:gd name="connsiteX12" fmla="*/ 515012 w 4113464"/>
                <a:gd name="connsiteY12" fmla="*/ 2067767 h 3186653"/>
                <a:gd name="connsiteX13" fmla="*/ 574148 w 4113464"/>
                <a:gd name="connsiteY13" fmla="*/ 2143024 h 3186653"/>
                <a:gd name="connsiteX14" fmla="*/ 602559 w 4113464"/>
                <a:gd name="connsiteY14" fmla="*/ 2179965 h 3186653"/>
                <a:gd name="connsiteX15" fmla="*/ 630391 w 4113464"/>
                <a:gd name="connsiteY15" fmla="*/ 2215316 h 3186653"/>
                <a:gd name="connsiteX16" fmla="*/ 869535 w 4113464"/>
                <a:gd name="connsiteY16" fmla="*/ 2476581 h 3186653"/>
                <a:gd name="connsiteX17" fmla="*/ 996698 w 4113464"/>
                <a:gd name="connsiteY17" fmla="*/ 2594129 h 3186653"/>
                <a:gd name="connsiteX18" fmla="*/ 1129861 w 4113464"/>
                <a:gd name="connsiteY18" fmla="*/ 2702496 h 3186653"/>
                <a:gd name="connsiteX19" fmla="*/ 1427345 w 4113464"/>
                <a:gd name="connsiteY19" fmla="*/ 2873901 h 3186653"/>
                <a:gd name="connsiteX20" fmla="*/ 1593762 w 4113464"/>
                <a:gd name="connsiteY20" fmla="*/ 2922338 h 3186653"/>
                <a:gd name="connsiteX21" fmla="*/ 1636415 w 4113464"/>
                <a:gd name="connsiteY21" fmla="*/ 2930868 h 3186653"/>
                <a:gd name="connsiteX22" fmla="*/ 1679429 w 4113464"/>
                <a:gd name="connsiteY22" fmla="*/ 2938025 h 3186653"/>
                <a:gd name="connsiteX23" fmla="*/ 1766252 w 4113464"/>
                <a:gd name="connsiteY23" fmla="*/ 2948290 h 3186653"/>
                <a:gd name="connsiteX24" fmla="*/ 1809917 w 4113464"/>
                <a:gd name="connsiteY24" fmla="*/ 2951616 h 3186653"/>
                <a:gd name="connsiteX25" fmla="*/ 1853726 w 4113464"/>
                <a:gd name="connsiteY25" fmla="*/ 2953929 h 3186653"/>
                <a:gd name="connsiteX26" fmla="*/ 1897680 w 4113464"/>
                <a:gd name="connsiteY26" fmla="*/ 2954942 h 3186653"/>
                <a:gd name="connsiteX27" fmla="*/ 1941706 w 4113464"/>
                <a:gd name="connsiteY27" fmla="*/ 2954725 h 3186653"/>
                <a:gd name="connsiteX28" fmla="*/ 1963755 w 4113464"/>
                <a:gd name="connsiteY28" fmla="*/ 2954507 h 3186653"/>
                <a:gd name="connsiteX29" fmla="*/ 1985009 w 4113464"/>
                <a:gd name="connsiteY29" fmla="*/ 2953568 h 3186653"/>
                <a:gd name="connsiteX30" fmla="*/ 2006191 w 4113464"/>
                <a:gd name="connsiteY30" fmla="*/ 2952483 h 3186653"/>
                <a:gd name="connsiteX31" fmla="*/ 2027301 w 4113464"/>
                <a:gd name="connsiteY31" fmla="*/ 2950749 h 3186653"/>
                <a:gd name="connsiteX32" fmla="*/ 2111015 w 4113464"/>
                <a:gd name="connsiteY32" fmla="*/ 2940411 h 3186653"/>
                <a:gd name="connsiteX33" fmla="*/ 2429898 w 4113464"/>
                <a:gd name="connsiteY33" fmla="*/ 2835731 h 3186653"/>
                <a:gd name="connsiteX34" fmla="*/ 2724490 w 4113464"/>
                <a:gd name="connsiteY34" fmla="*/ 2652180 h 3186653"/>
                <a:gd name="connsiteX35" fmla="*/ 2795915 w 4113464"/>
                <a:gd name="connsiteY35" fmla="*/ 2598250 h 3186653"/>
                <a:gd name="connsiteX36" fmla="*/ 2867340 w 4113464"/>
                <a:gd name="connsiteY36" fmla="*/ 2542512 h 3186653"/>
                <a:gd name="connsiteX37" fmla="*/ 3011998 w 4113464"/>
                <a:gd name="connsiteY37" fmla="*/ 2426844 h 3186653"/>
                <a:gd name="connsiteX38" fmla="*/ 3309337 w 4113464"/>
                <a:gd name="connsiteY38" fmla="*/ 2202954 h 3186653"/>
                <a:gd name="connsiteX39" fmla="*/ 3586362 w 4113464"/>
                <a:gd name="connsiteY39" fmla="*/ 1980293 h 3186653"/>
                <a:gd name="connsiteX40" fmla="*/ 3807866 w 4113464"/>
                <a:gd name="connsiteY40" fmla="*/ 1725100 h 3186653"/>
                <a:gd name="connsiteX41" fmla="*/ 3883340 w 4113464"/>
                <a:gd name="connsiteY41" fmla="*/ 1576756 h 3186653"/>
                <a:gd name="connsiteX42" fmla="*/ 3929318 w 4113464"/>
                <a:gd name="connsiteY42" fmla="*/ 1414676 h 3186653"/>
                <a:gd name="connsiteX43" fmla="*/ 3942041 w 4113464"/>
                <a:gd name="connsiteY43" fmla="*/ 1329660 h 3186653"/>
                <a:gd name="connsiteX44" fmla="*/ 3944138 w 4113464"/>
                <a:gd name="connsiteY44" fmla="*/ 1308117 h 3186653"/>
                <a:gd name="connsiteX45" fmla="*/ 3945728 w 4113464"/>
                <a:gd name="connsiteY45" fmla="*/ 1286140 h 3186653"/>
                <a:gd name="connsiteX46" fmla="*/ 3948042 w 4113464"/>
                <a:gd name="connsiteY46" fmla="*/ 1240740 h 3186653"/>
                <a:gd name="connsiteX47" fmla="*/ 3944066 w 4113464"/>
                <a:gd name="connsiteY47" fmla="*/ 1059213 h 3186653"/>
                <a:gd name="connsiteX48" fmla="*/ 3918546 w 4113464"/>
                <a:gd name="connsiteY48" fmla="*/ 879928 h 3186653"/>
                <a:gd name="connsiteX49" fmla="*/ 3875243 w 4113464"/>
                <a:gd name="connsiteY49" fmla="*/ 704980 h 3186653"/>
                <a:gd name="connsiteX50" fmla="*/ 3763406 w 4113464"/>
                <a:gd name="connsiteY50" fmla="*/ 365566 h 3186653"/>
                <a:gd name="connsiteX51" fmla="*/ 3687210 w 4113464"/>
                <a:gd name="connsiteY51" fmla="*/ 204426 h 3186653"/>
                <a:gd name="connsiteX52" fmla="*/ 3665016 w 4113464"/>
                <a:gd name="connsiteY52" fmla="*/ 165822 h 3186653"/>
                <a:gd name="connsiteX53" fmla="*/ 3641666 w 4113464"/>
                <a:gd name="connsiteY53" fmla="*/ 127940 h 3186653"/>
                <a:gd name="connsiteX54" fmla="*/ 3616942 w 4113464"/>
                <a:gd name="connsiteY54" fmla="*/ 90927 h 3186653"/>
                <a:gd name="connsiteX55" fmla="*/ 3591133 w 4113464"/>
                <a:gd name="connsiteY55" fmla="*/ 54708 h 3186653"/>
                <a:gd name="connsiteX56" fmla="*/ 3544762 w 4113464"/>
                <a:gd name="connsiteY56" fmla="*/ 0 h 3186653"/>
                <a:gd name="connsiteX57" fmla="*/ 3746698 w 4113464"/>
                <a:gd name="connsiteY57" fmla="*/ 0 h 3186653"/>
                <a:gd name="connsiteX58" fmla="*/ 3747647 w 4113464"/>
                <a:gd name="connsiteY58" fmla="*/ 1356 h 3186653"/>
                <a:gd name="connsiteX59" fmla="*/ 3774540 w 4113464"/>
                <a:gd name="connsiteY59" fmla="*/ 42129 h 3186653"/>
                <a:gd name="connsiteX60" fmla="*/ 3800637 w 4113464"/>
                <a:gd name="connsiteY60" fmla="*/ 83336 h 3186653"/>
                <a:gd name="connsiteX61" fmla="*/ 3825795 w 4113464"/>
                <a:gd name="connsiteY61" fmla="*/ 125121 h 3186653"/>
                <a:gd name="connsiteX62" fmla="*/ 3917679 w 4113464"/>
                <a:gd name="connsiteY62" fmla="*/ 297033 h 3186653"/>
                <a:gd name="connsiteX63" fmla="*/ 4043468 w 4113464"/>
                <a:gd name="connsiteY63" fmla="*/ 664279 h 3186653"/>
                <a:gd name="connsiteX64" fmla="*/ 4072963 w 4113464"/>
                <a:gd name="connsiteY64" fmla="*/ 855348 h 3186653"/>
                <a:gd name="connsiteX65" fmla="*/ 4092121 w 4113464"/>
                <a:gd name="connsiteY65" fmla="*/ 1046562 h 3186653"/>
                <a:gd name="connsiteX66" fmla="*/ 4107375 w 4113464"/>
                <a:gd name="connsiteY66" fmla="*/ 1237776 h 3186653"/>
                <a:gd name="connsiteX67" fmla="*/ 4110483 w 4113464"/>
                <a:gd name="connsiteY67" fmla="*/ 1285706 h 3186653"/>
                <a:gd name="connsiteX68" fmla="*/ 4111857 w 4113464"/>
                <a:gd name="connsiteY68" fmla="*/ 1310358 h 3186653"/>
                <a:gd name="connsiteX69" fmla="*/ 4112869 w 4113464"/>
                <a:gd name="connsiteY69" fmla="*/ 1335443 h 3186653"/>
                <a:gd name="connsiteX70" fmla="*/ 4111495 w 4113464"/>
                <a:gd name="connsiteY70" fmla="*/ 1436508 h 3186653"/>
                <a:gd name="connsiteX71" fmla="*/ 4008551 w 4113464"/>
                <a:gd name="connsiteY71" fmla="*/ 1833467 h 3186653"/>
                <a:gd name="connsiteX72" fmla="*/ 3779745 w 4113464"/>
                <a:gd name="connsiteY72" fmla="*/ 2170567 h 3186653"/>
                <a:gd name="connsiteX73" fmla="*/ 3640292 w 4113464"/>
                <a:gd name="connsiteY73" fmla="*/ 2311104 h 3186653"/>
                <a:gd name="connsiteX74" fmla="*/ 3494912 w 4113464"/>
                <a:gd name="connsiteY74" fmla="*/ 2438845 h 3186653"/>
                <a:gd name="connsiteX75" fmla="*/ 3199597 w 4113464"/>
                <a:gd name="connsiteY75" fmla="*/ 2669024 h 3186653"/>
                <a:gd name="connsiteX76" fmla="*/ 3125280 w 4113464"/>
                <a:gd name="connsiteY76" fmla="*/ 2725196 h 3186653"/>
                <a:gd name="connsiteX77" fmla="*/ 3048939 w 4113464"/>
                <a:gd name="connsiteY77" fmla="*/ 2781728 h 3186653"/>
                <a:gd name="connsiteX78" fmla="*/ 2970719 w 4113464"/>
                <a:gd name="connsiteY78" fmla="*/ 2837538 h 3186653"/>
                <a:gd name="connsiteX79" fmla="*/ 2890040 w 4113464"/>
                <a:gd name="connsiteY79" fmla="*/ 2891758 h 3186653"/>
                <a:gd name="connsiteX80" fmla="*/ 2720658 w 4113464"/>
                <a:gd name="connsiteY80" fmla="*/ 2993546 h 3186653"/>
                <a:gd name="connsiteX81" fmla="*/ 2538481 w 4113464"/>
                <a:gd name="connsiteY81" fmla="*/ 3080080 h 3186653"/>
                <a:gd name="connsiteX82" fmla="*/ 2142029 w 4113464"/>
                <a:gd name="connsiteY82" fmla="*/ 3179627 h 3186653"/>
                <a:gd name="connsiteX83" fmla="*/ 2039952 w 4113464"/>
                <a:gd name="connsiteY83" fmla="*/ 3186061 h 3186653"/>
                <a:gd name="connsiteX84" fmla="*/ 2014433 w 4113464"/>
                <a:gd name="connsiteY84" fmla="*/ 3186639 h 3186653"/>
                <a:gd name="connsiteX85" fmla="*/ 1988985 w 4113464"/>
                <a:gd name="connsiteY85" fmla="*/ 3186494 h 3186653"/>
                <a:gd name="connsiteX86" fmla="*/ 1963611 w 4113464"/>
                <a:gd name="connsiteY86" fmla="*/ 3186205 h 3186653"/>
                <a:gd name="connsiteX87" fmla="*/ 1938959 w 4113464"/>
                <a:gd name="connsiteY87" fmla="*/ 3185266 h 3186653"/>
                <a:gd name="connsiteX88" fmla="*/ 1742034 w 4113464"/>
                <a:gd name="connsiteY88" fmla="*/ 3169578 h 3186653"/>
                <a:gd name="connsiteX89" fmla="*/ 1546338 w 4113464"/>
                <a:gd name="connsiteY89" fmla="*/ 3135022 h 3186653"/>
                <a:gd name="connsiteX90" fmla="*/ 1354112 w 4113464"/>
                <a:gd name="connsiteY90" fmla="*/ 3080875 h 3186653"/>
                <a:gd name="connsiteX91" fmla="*/ 986143 w 4113464"/>
                <a:gd name="connsiteY91" fmla="*/ 2918072 h 3186653"/>
                <a:gd name="connsiteX92" fmla="*/ 676008 w 4113464"/>
                <a:gd name="connsiteY92" fmla="*/ 2664614 h 3186653"/>
                <a:gd name="connsiteX93" fmla="*/ 550291 w 4113464"/>
                <a:gd name="connsiteY93" fmla="*/ 2512077 h 3186653"/>
                <a:gd name="connsiteX94" fmla="*/ 440479 w 4113464"/>
                <a:gd name="connsiteY94" fmla="*/ 2350575 h 3186653"/>
                <a:gd name="connsiteX95" fmla="*/ 414815 w 4113464"/>
                <a:gd name="connsiteY95" fmla="*/ 2309441 h 3186653"/>
                <a:gd name="connsiteX96" fmla="*/ 390308 w 4113464"/>
                <a:gd name="connsiteY96" fmla="*/ 2269536 h 3186653"/>
                <a:gd name="connsiteX97" fmla="*/ 341944 w 4113464"/>
                <a:gd name="connsiteY97" fmla="*/ 2192182 h 3186653"/>
                <a:gd name="connsiteX98" fmla="*/ 241746 w 4113464"/>
                <a:gd name="connsiteY98" fmla="*/ 2034151 h 3186653"/>
                <a:gd name="connsiteX99" fmla="*/ 143935 w 4113464"/>
                <a:gd name="connsiteY99" fmla="*/ 1867083 h 3186653"/>
                <a:gd name="connsiteX100" fmla="*/ 99836 w 4113464"/>
                <a:gd name="connsiteY100" fmla="*/ 1778524 h 3186653"/>
                <a:gd name="connsiteX101" fmla="*/ 62388 w 4113464"/>
                <a:gd name="connsiteY101" fmla="*/ 1685845 h 3186653"/>
                <a:gd name="connsiteX102" fmla="*/ 33688 w 4113464"/>
                <a:gd name="connsiteY102" fmla="*/ 1589696 h 3186653"/>
                <a:gd name="connsiteX103" fmla="*/ 22989 w 4113464"/>
                <a:gd name="connsiteY103" fmla="*/ 1540682 h 3186653"/>
                <a:gd name="connsiteX104" fmla="*/ 18290 w 4113464"/>
                <a:gd name="connsiteY104" fmla="*/ 1516102 h 3186653"/>
                <a:gd name="connsiteX105" fmla="*/ 14386 w 4113464"/>
                <a:gd name="connsiteY105" fmla="*/ 1491451 h 3186653"/>
                <a:gd name="connsiteX106" fmla="*/ 0 w 4113464"/>
                <a:gd name="connsiteY106" fmla="*/ 1293947 h 3186653"/>
                <a:gd name="connsiteX107" fmla="*/ 40122 w 4113464"/>
                <a:gd name="connsiteY107" fmla="*/ 909134 h 3186653"/>
                <a:gd name="connsiteX108" fmla="*/ 160706 w 4113464"/>
                <a:gd name="connsiteY108" fmla="*/ 540442 h 3186653"/>
                <a:gd name="connsiteX109" fmla="*/ 479161 w 4113464"/>
                <a:gd name="connsiteY109" fmla="*/ 54765 h 318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4113464" h="3186653">
                  <a:moveTo>
                    <a:pt x="531280" y="0"/>
                  </a:moveTo>
                  <a:lnTo>
                    <a:pt x="785823" y="0"/>
                  </a:lnTo>
                  <a:lnTo>
                    <a:pt x="733553" y="43575"/>
                  </a:lnTo>
                  <a:cubicBezTo>
                    <a:pt x="644994" y="123892"/>
                    <a:pt x="562942" y="211511"/>
                    <a:pt x="489421" y="305636"/>
                  </a:cubicBezTo>
                  <a:cubicBezTo>
                    <a:pt x="415755" y="399616"/>
                    <a:pt x="350764" y="500392"/>
                    <a:pt x="296400" y="606590"/>
                  </a:cubicBezTo>
                  <a:cubicBezTo>
                    <a:pt x="242036" y="712715"/>
                    <a:pt x="196780" y="823829"/>
                    <a:pt x="165405" y="939280"/>
                  </a:cubicBezTo>
                  <a:cubicBezTo>
                    <a:pt x="134030" y="1054442"/>
                    <a:pt x="117692" y="1174159"/>
                    <a:pt x="117765" y="1293947"/>
                  </a:cubicBezTo>
                  <a:cubicBezTo>
                    <a:pt x="118415" y="1352794"/>
                    <a:pt x="124199" y="1411206"/>
                    <a:pt x="137862" y="1467594"/>
                  </a:cubicBezTo>
                  <a:cubicBezTo>
                    <a:pt x="151308" y="1524055"/>
                    <a:pt x="172201" y="1578057"/>
                    <a:pt x="197214" y="1630036"/>
                  </a:cubicBezTo>
                  <a:cubicBezTo>
                    <a:pt x="209865" y="1655989"/>
                    <a:pt x="223890" y="1681435"/>
                    <a:pt x="238638" y="1706521"/>
                  </a:cubicBezTo>
                  <a:cubicBezTo>
                    <a:pt x="253602" y="1731534"/>
                    <a:pt x="269579" y="1756186"/>
                    <a:pt x="286206" y="1780549"/>
                  </a:cubicBezTo>
                  <a:cubicBezTo>
                    <a:pt x="319895" y="1829129"/>
                    <a:pt x="357342" y="1876264"/>
                    <a:pt x="396091" y="1923616"/>
                  </a:cubicBezTo>
                  <a:cubicBezTo>
                    <a:pt x="434840" y="1971039"/>
                    <a:pt x="475324" y="2018463"/>
                    <a:pt x="515012" y="2067767"/>
                  </a:cubicBezTo>
                  <a:cubicBezTo>
                    <a:pt x="534893" y="2092346"/>
                    <a:pt x="554556" y="2117504"/>
                    <a:pt x="574148" y="2143024"/>
                  </a:cubicBezTo>
                  <a:lnTo>
                    <a:pt x="602559" y="2179965"/>
                  </a:lnTo>
                  <a:cubicBezTo>
                    <a:pt x="611884" y="2191749"/>
                    <a:pt x="620776" y="2203822"/>
                    <a:pt x="630391" y="2215316"/>
                  </a:cubicBezTo>
                  <a:cubicBezTo>
                    <a:pt x="705431" y="2308863"/>
                    <a:pt x="786832" y="2394963"/>
                    <a:pt x="869535" y="2476581"/>
                  </a:cubicBezTo>
                  <a:cubicBezTo>
                    <a:pt x="911103" y="2517210"/>
                    <a:pt x="953394" y="2556465"/>
                    <a:pt x="996698" y="2594129"/>
                  </a:cubicBezTo>
                  <a:cubicBezTo>
                    <a:pt x="1040001" y="2631794"/>
                    <a:pt x="1084099" y="2668229"/>
                    <a:pt x="1129861" y="2702496"/>
                  </a:cubicBezTo>
                  <a:cubicBezTo>
                    <a:pt x="1221021" y="2771174"/>
                    <a:pt x="1319339" y="2832550"/>
                    <a:pt x="1427345" y="2873901"/>
                  </a:cubicBezTo>
                  <a:cubicBezTo>
                    <a:pt x="1481202" y="2894577"/>
                    <a:pt x="1537012" y="2910409"/>
                    <a:pt x="1593762" y="2922338"/>
                  </a:cubicBezTo>
                  <a:cubicBezTo>
                    <a:pt x="1608004" y="2925157"/>
                    <a:pt x="1622101" y="2928410"/>
                    <a:pt x="1636415" y="2930868"/>
                  </a:cubicBezTo>
                  <a:lnTo>
                    <a:pt x="1679429" y="2938025"/>
                  </a:lnTo>
                  <a:cubicBezTo>
                    <a:pt x="1708273" y="2941856"/>
                    <a:pt x="1737118" y="2945905"/>
                    <a:pt x="1766252" y="2948290"/>
                  </a:cubicBezTo>
                  <a:cubicBezTo>
                    <a:pt x="1780783" y="2949664"/>
                    <a:pt x="1795314" y="2950965"/>
                    <a:pt x="1809917" y="2951616"/>
                  </a:cubicBezTo>
                  <a:cubicBezTo>
                    <a:pt x="1824520" y="2952339"/>
                    <a:pt x="1839051" y="2953496"/>
                    <a:pt x="1853726" y="2953929"/>
                  </a:cubicBezTo>
                  <a:lnTo>
                    <a:pt x="1897680" y="2954942"/>
                  </a:lnTo>
                  <a:cubicBezTo>
                    <a:pt x="1912283" y="2955303"/>
                    <a:pt x="1927031" y="2954797"/>
                    <a:pt x="1941706" y="2954725"/>
                  </a:cubicBezTo>
                  <a:lnTo>
                    <a:pt x="1963755" y="2954507"/>
                  </a:lnTo>
                  <a:cubicBezTo>
                    <a:pt x="1970912" y="2954291"/>
                    <a:pt x="1977925" y="2953857"/>
                    <a:pt x="1985009" y="2953568"/>
                  </a:cubicBezTo>
                  <a:cubicBezTo>
                    <a:pt x="1992094" y="2953206"/>
                    <a:pt x="1999179" y="2952990"/>
                    <a:pt x="2006191" y="2952483"/>
                  </a:cubicBezTo>
                  <a:lnTo>
                    <a:pt x="2027301" y="2950749"/>
                  </a:lnTo>
                  <a:cubicBezTo>
                    <a:pt x="2055422" y="2948507"/>
                    <a:pt x="2083327" y="2944748"/>
                    <a:pt x="2111015" y="2940411"/>
                  </a:cubicBezTo>
                  <a:cubicBezTo>
                    <a:pt x="2221840" y="2922048"/>
                    <a:pt x="2328399" y="2886119"/>
                    <a:pt x="2429898" y="2835731"/>
                  </a:cubicBezTo>
                  <a:cubicBezTo>
                    <a:pt x="2531758" y="2785922"/>
                    <a:pt x="2628703" y="2722159"/>
                    <a:pt x="2724490" y="2652180"/>
                  </a:cubicBezTo>
                  <a:cubicBezTo>
                    <a:pt x="2748419" y="2634758"/>
                    <a:pt x="2772203" y="2616612"/>
                    <a:pt x="2795915" y="2598250"/>
                  </a:cubicBezTo>
                  <a:cubicBezTo>
                    <a:pt x="2819772" y="2579960"/>
                    <a:pt x="2843556" y="2561381"/>
                    <a:pt x="2867340" y="2542512"/>
                  </a:cubicBezTo>
                  <a:lnTo>
                    <a:pt x="3011998" y="2426844"/>
                  </a:lnTo>
                  <a:cubicBezTo>
                    <a:pt x="3111255" y="2348118"/>
                    <a:pt x="3211453" y="2274813"/>
                    <a:pt x="3309337" y="2202954"/>
                  </a:cubicBezTo>
                  <a:cubicBezTo>
                    <a:pt x="3407149" y="2131095"/>
                    <a:pt x="3501274" y="2058514"/>
                    <a:pt x="3586362" y="1980293"/>
                  </a:cubicBezTo>
                  <a:cubicBezTo>
                    <a:pt x="3671450" y="1902217"/>
                    <a:pt x="3748297" y="1819008"/>
                    <a:pt x="3807866" y="1725100"/>
                  </a:cubicBezTo>
                  <a:cubicBezTo>
                    <a:pt x="3837651" y="1678182"/>
                    <a:pt x="3863098" y="1628734"/>
                    <a:pt x="3883340" y="1576756"/>
                  </a:cubicBezTo>
                  <a:cubicBezTo>
                    <a:pt x="3903726" y="1524850"/>
                    <a:pt x="3918402" y="1470486"/>
                    <a:pt x="3929318" y="1414676"/>
                  </a:cubicBezTo>
                  <a:cubicBezTo>
                    <a:pt x="3934740" y="1386771"/>
                    <a:pt x="3939078" y="1358360"/>
                    <a:pt x="3942041" y="1329660"/>
                  </a:cubicBezTo>
                  <a:cubicBezTo>
                    <a:pt x="3942909" y="1322503"/>
                    <a:pt x="3943487" y="1315274"/>
                    <a:pt x="3944138" y="1308117"/>
                  </a:cubicBezTo>
                  <a:cubicBezTo>
                    <a:pt x="3944716" y="1300887"/>
                    <a:pt x="3945439" y="1293803"/>
                    <a:pt x="3945728" y="1286140"/>
                  </a:cubicBezTo>
                  <a:lnTo>
                    <a:pt x="3948042" y="1240740"/>
                  </a:lnTo>
                  <a:cubicBezTo>
                    <a:pt x="3950138" y="1180159"/>
                    <a:pt x="3948837" y="1119505"/>
                    <a:pt x="3944066" y="1059213"/>
                  </a:cubicBezTo>
                  <a:cubicBezTo>
                    <a:pt x="3939439" y="998849"/>
                    <a:pt x="3930547" y="938991"/>
                    <a:pt x="3918546" y="879928"/>
                  </a:cubicBezTo>
                  <a:cubicBezTo>
                    <a:pt x="3906401" y="820865"/>
                    <a:pt x="3891220" y="762597"/>
                    <a:pt x="3875243" y="704980"/>
                  </a:cubicBezTo>
                  <a:cubicBezTo>
                    <a:pt x="3843362" y="589673"/>
                    <a:pt x="3808155" y="475885"/>
                    <a:pt x="3763406" y="365566"/>
                  </a:cubicBezTo>
                  <a:cubicBezTo>
                    <a:pt x="3740996" y="310479"/>
                    <a:pt x="3715982" y="256404"/>
                    <a:pt x="3687210" y="204426"/>
                  </a:cubicBezTo>
                  <a:cubicBezTo>
                    <a:pt x="3680198" y="191341"/>
                    <a:pt x="3672463" y="178618"/>
                    <a:pt x="3665016" y="165822"/>
                  </a:cubicBezTo>
                  <a:cubicBezTo>
                    <a:pt x="3657353" y="153098"/>
                    <a:pt x="3649401" y="140592"/>
                    <a:pt x="3641666" y="127940"/>
                  </a:cubicBezTo>
                  <a:lnTo>
                    <a:pt x="3616942" y="90927"/>
                  </a:lnTo>
                  <a:lnTo>
                    <a:pt x="3591133" y="54708"/>
                  </a:lnTo>
                  <a:lnTo>
                    <a:pt x="3544762" y="0"/>
                  </a:lnTo>
                  <a:lnTo>
                    <a:pt x="3746698" y="0"/>
                  </a:lnTo>
                  <a:lnTo>
                    <a:pt x="3747647" y="1356"/>
                  </a:lnTo>
                  <a:lnTo>
                    <a:pt x="3774540" y="42129"/>
                  </a:lnTo>
                  <a:cubicBezTo>
                    <a:pt x="3783215" y="55865"/>
                    <a:pt x="3792107" y="69528"/>
                    <a:pt x="3800637" y="83336"/>
                  </a:cubicBezTo>
                  <a:lnTo>
                    <a:pt x="3825795" y="125121"/>
                  </a:lnTo>
                  <a:cubicBezTo>
                    <a:pt x="3858688" y="181220"/>
                    <a:pt x="3889702" y="238403"/>
                    <a:pt x="3917679" y="297033"/>
                  </a:cubicBezTo>
                  <a:cubicBezTo>
                    <a:pt x="3973778" y="414291"/>
                    <a:pt x="4017009" y="537695"/>
                    <a:pt x="4043468" y="664279"/>
                  </a:cubicBezTo>
                  <a:cubicBezTo>
                    <a:pt x="4056625" y="727607"/>
                    <a:pt x="4065806" y="791442"/>
                    <a:pt x="4072963" y="855348"/>
                  </a:cubicBezTo>
                  <a:cubicBezTo>
                    <a:pt x="4080265" y="919183"/>
                    <a:pt x="4086121" y="982945"/>
                    <a:pt x="4092121" y="1046562"/>
                  </a:cubicBezTo>
                  <a:cubicBezTo>
                    <a:pt x="4097832" y="1110252"/>
                    <a:pt x="4102892" y="1173942"/>
                    <a:pt x="4107375" y="1237776"/>
                  </a:cubicBezTo>
                  <a:lnTo>
                    <a:pt x="4110483" y="1285706"/>
                  </a:lnTo>
                  <a:cubicBezTo>
                    <a:pt x="4111062" y="1293586"/>
                    <a:pt x="4111423" y="1302044"/>
                    <a:pt x="4111857" y="1310358"/>
                  </a:cubicBezTo>
                  <a:cubicBezTo>
                    <a:pt x="4112290" y="1318671"/>
                    <a:pt x="4112724" y="1327057"/>
                    <a:pt x="4112869" y="1335443"/>
                  </a:cubicBezTo>
                  <a:cubicBezTo>
                    <a:pt x="4113953" y="1368915"/>
                    <a:pt x="4113592" y="1402675"/>
                    <a:pt x="4111495" y="1436508"/>
                  </a:cubicBezTo>
                  <a:cubicBezTo>
                    <a:pt x="4103688" y="1571912"/>
                    <a:pt x="4067325" y="1708328"/>
                    <a:pt x="4008551" y="1833467"/>
                  </a:cubicBezTo>
                  <a:cubicBezTo>
                    <a:pt x="3949922" y="1958967"/>
                    <a:pt x="3869098" y="2071598"/>
                    <a:pt x="3779745" y="2170567"/>
                  </a:cubicBezTo>
                  <a:cubicBezTo>
                    <a:pt x="3735068" y="2220232"/>
                    <a:pt x="3688150" y="2266788"/>
                    <a:pt x="3640292" y="2311104"/>
                  </a:cubicBezTo>
                  <a:cubicBezTo>
                    <a:pt x="3592435" y="2355419"/>
                    <a:pt x="3543926" y="2398072"/>
                    <a:pt x="3494912" y="2438845"/>
                  </a:cubicBezTo>
                  <a:cubicBezTo>
                    <a:pt x="3397100" y="2520752"/>
                    <a:pt x="3297120" y="2595430"/>
                    <a:pt x="3199597" y="2669024"/>
                  </a:cubicBezTo>
                  <a:lnTo>
                    <a:pt x="3125280" y="2725196"/>
                  </a:lnTo>
                  <a:cubicBezTo>
                    <a:pt x="3100122" y="2744064"/>
                    <a:pt x="3074748" y="2763077"/>
                    <a:pt x="3048939" y="2781728"/>
                  </a:cubicBezTo>
                  <a:cubicBezTo>
                    <a:pt x="3023203" y="2800452"/>
                    <a:pt x="2997178" y="2819104"/>
                    <a:pt x="2970719" y="2837538"/>
                  </a:cubicBezTo>
                  <a:cubicBezTo>
                    <a:pt x="2944187" y="2855828"/>
                    <a:pt x="2917439" y="2873974"/>
                    <a:pt x="2890040" y="2891758"/>
                  </a:cubicBezTo>
                  <a:cubicBezTo>
                    <a:pt x="2835531" y="2927398"/>
                    <a:pt x="2779288" y="2961954"/>
                    <a:pt x="2720658" y="2993546"/>
                  </a:cubicBezTo>
                  <a:cubicBezTo>
                    <a:pt x="2662102" y="3025282"/>
                    <a:pt x="2601520" y="3054778"/>
                    <a:pt x="2538481" y="3080080"/>
                  </a:cubicBezTo>
                  <a:cubicBezTo>
                    <a:pt x="2412981" y="3131408"/>
                    <a:pt x="2278156" y="3166036"/>
                    <a:pt x="2142029" y="3179627"/>
                  </a:cubicBezTo>
                  <a:cubicBezTo>
                    <a:pt x="2107979" y="3182880"/>
                    <a:pt x="2073929" y="3185338"/>
                    <a:pt x="2039952" y="3186061"/>
                  </a:cubicBezTo>
                  <a:lnTo>
                    <a:pt x="2014433" y="3186639"/>
                  </a:lnTo>
                  <a:cubicBezTo>
                    <a:pt x="2005974" y="3186712"/>
                    <a:pt x="1997444" y="3186494"/>
                    <a:pt x="1988985" y="3186494"/>
                  </a:cubicBezTo>
                  <a:lnTo>
                    <a:pt x="1963611" y="3186205"/>
                  </a:lnTo>
                  <a:lnTo>
                    <a:pt x="1938959" y="3185266"/>
                  </a:lnTo>
                  <a:cubicBezTo>
                    <a:pt x="1873317" y="3183169"/>
                    <a:pt x="1807531" y="3177964"/>
                    <a:pt x="1742034" y="3169578"/>
                  </a:cubicBezTo>
                  <a:cubicBezTo>
                    <a:pt x="1676465" y="3161626"/>
                    <a:pt x="1611040" y="3150203"/>
                    <a:pt x="1546338" y="3135022"/>
                  </a:cubicBezTo>
                  <a:cubicBezTo>
                    <a:pt x="1481708" y="3119696"/>
                    <a:pt x="1417585" y="3101551"/>
                    <a:pt x="1354112" y="3080875"/>
                  </a:cubicBezTo>
                  <a:cubicBezTo>
                    <a:pt x="1227383" y="3039162"/>
                    <a:pt x="1102100" y="2987256"/>
                    <a:pt x="986143" y="2918072"/>
                  </a:cubicBezTo>
                  <a:cubicBezTo>
                    <a:pt x="870113" y="2849033"/>
                    <a:pt x="766518" y="2761487"/>
                    <a:pt x="676008" y="2664614"/>
                  </a:cubicBezTo>
                  <a:cubicBezTo>
                    <a:pt x="630536" y="2616251"/>
                    <a:pt x="589184" y="2564778"/>
                    <a:pt x="550291" y="2512077"/>
                  </a:cubicBezTo>
                  <a:cubicBezTo>
                    <a:pt x="511615" y="2459159"/>
                    <a:pt x="474818" y="2405446"/>
                    <a:pt x="440479" y="2350575"/>
                  </a:cubicBezTo>
                  <a:cubicBezTo>
                    <a:pt x="431659" y="2336984"/>
                    <a:pt x="423345" y="2323177"/>
                    <a:pt x="414815" y="2309441"/>
                  </a:cubicBezTo>
                  <a:lnTo>
                    <a:pt x="390308" y="2269536"/>
                  </a:lnTo>
                  <a:cubicBezTo>
                    <a:pt x="374620" y="2243727"/>
                    <a:pt x="358354" y="2218135"/>
                    <a:pt x="341944" y="2192182"/>
                  </a:cubicBezTo>
                  <a:lnTo>
                    <a:pt x="241746" y="2034151"/>
                  </a:lnTo>
                  <a:cubicBezTo>
                    <a:pt x="208130" y="1980293"/>
                    <a:pt x="174948" y="1924845"/>
                    <a:pt x="143935" y="1867083"/>
                  </a:cubicBezTo>
                  <a:cubicBezTo>
                    <a:pt x="128464" y="1838166"/>
                    <a:pt x="113499" y="1808743"/>
                    <a:pt x="99836" y="1778524"/>
                  </a:cubicBezTo>
                  <a:cubicBezTo>
                    <a:pt x="86245" y="1748234"/>
                    <a:pt x="73594" y="1717365"/>
                    <a:pt x="62388" y="1685845"/>
                  </a:cubicBezTo>
                  <a:cubicBezTo>
                    <a:pt x="51400" y="1654253"/>
                    <a:pt x="41641" y="1622228"/>
                    <a:pt x="33688" y="1589696"/>
                  </a:cubicBezTo>
                  <a:cubicBezTo>
                    <a:pt x="29929" y="1573430"/>
                    <a:pt x="26098" y="1557092"/>
                    <a:pt x="22989" y="1540682"/>
                  </a:cubicBezTo>
                  <a:lnTo>
                    <a:pt x="18290" y="1516102"/>
                  </a:lnTo>
                  <a:lnTo>
                    <a:pt x="14386" y="1491451"/>
                  </a:lnTo>
                  <a:cubicBezTo>
                    <a:pt x="4265" y="1425592"/>
                    <a:pt x="0" y="1359517"/>
                    <a:pt x="0" y="1293947"/>
                  </a:cubicBezTo>
                  <a:cubicBezTo>
                    <a:pt x="361" y="1164905"/>
                    <a:pt x="13808" y="1035863"/>
                    <a:pt x="40122" y="909134"/>
                  </a:cubicBezTo>
                  <a:cubicBezTo>
                    <a:pt x="66365" y="782477"/>
                    <a:pt x="106559" y="658279"/>
                    <a:pt x="160706" y="540442"/>
                  </a:cubicBezTo>
                  <a:cubicBezTo>
                    <a:pt x="242307" y="363687"/>
                    <a:pt x="351397" y="200879"/>
                    <a:pt x="479161" y="54765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326" name="Freeform: Shape 12325">
              <a:extLst>
                <a:ext uri="{FF2B5EF4-FFF2-40B4-BE49-F238E27FC236}">
                  <a16:creationId xmlns:a16="http://schemas.microsoft.com/office/drawing/2014/main" id="{572A5E24-E894-4881-89D8-70125546BA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7490" y="8190"/>
              <a:ext cx="4091759" cy="3148976"/>
            </a:xfrm>
            <a:custGeom>
              <a:avLst/>
              <a:gdLst>
                <a:gd name="connsiteX0" fmla="*/ 565922 w 4091759"/>
                <a:gd name="connsiteY0" fmla="*/ 0 h 3148976"/>
                <a:gd name="connsiteX1" fmla="*/ 1126669 w 4091759"/>
                <a:gd name="connsiteY1" fmla="*/ 0 h 3148976"/>
                <a:gd name="connsiteX2" fmla="*/ 1097005 w 4091759"/>
                <a:gd name="connsiteY2" fmla="*/ 19379 h 3148976"/>
                <a:gd name="connsiteX3" fmla="*/ 953756 w 4091759"/>
                <a:gd name="connsiteY3" fmla="*/ 131556 h 3148976"/>
                <a:gd name="connsiteX4" fmla="*/ 519133 w 4091759"/>
                <a:gd name="connsiteY4" fmla="*/ 670497 h 3148976"/>
                <a:gd name="connsiteX5" fmla="*/ 361535 w 4091759"/>
                <a:gd name="connsiteY5" fmla="*/ 1297708 h 3148976"/>
                <a:gd name="connsiteX6" fmla="*/ 622367 w 4091759"/>
                <a:gd name="connsiteY6" fmla="*/ 1880096 h 3148976"/>
                <a:gd name="connsiteX7" fmla="*/ 753795 w 4091759"/>
                <a:gd name="connsiteY7" fmla="*/ 2064949 h 3148976"/>
                <a:gd name="connsiteX8" fmla="*/ 1987034 w 4091759"/>
                <a:gd name="connsiteY8" fmla="*/ 2787513 h 3148976"/>
                <a:gd name="connsiteX9" fmla="*/ 2923222 w 4091759"/>
                <a:gd name="connsiteY9" fmla="*/ 2342986 h 3148976"/>
                <a:gd name="connsiteX10" fmla="*/ 3037155 w 4091759"/>
                <a:gd name="connsiteY10" fmla="*/ 2254717 h 3148976"/>
                <a:gd name="connsiteX11" fmla="*/ 3555349 w 4091759"/>
                <a:gd name="connsiteY11" fmla="*/ 1793273 h 3148976"/>
                <a:gd name="connsiteX12" fmla="*/ 3730369 w 4091759"/>
                <a:gd name="connsiteY12" fmla="*/ 1297708 h 3148976"/>
                <a:gd name="connsiteX13" fmla="*/ 3337459 w 4091759"/>
                <a:gd name="connsiteY13" fmla="*/ 89337 h 3148976"/>
                <a:gd name="connsiteX14" fmla="*/ 3254099 w 4091759"/>
                <a:gd name="connsiteY14" fmla="*/ 0 h 3148976"/>
                <a:gd name="connsiteX15" fmla="*/ 3722351 w 4091759"/>
                <a:gd name="connsiteY15" fmla="*/ 0 h 3148976"/>
                <a:gd name="connsiteX16" fmla="*/ 3723651 w 4091759"/>
                <a:gd name="connsiteY16" fmla="*/ 1720 h 3148976"/>
                <a:gd name="connsiteX17" fmla="*/ 4091759 w 4091759"/>
                <a:gd name="connsiteY17" fmla="*/ 1297708 h 3148976"/>
                <a:gd name="connsiteX18" fmla="*/ 3145739 w 4091759"/>
                <a:gd name="connsiteY18" fmla="*/ 2627818 h 3148976"/>
                <a:gd name="connsiteX19" fmla="*/ 1986961 w 4091759"/>
                <a:gd name="connsiteY19" fmla="*/ 3148976 h 3148976"/>
                <a:gd name="connsiteX20" fmla="*/ 454648 w 4091759"/>
                <a:gd name="connsiteY20" fmla="*/ 2267874 h 3148976"/>
                <a:gd name="connsiteX21" fmla="*/ 0 w 4091759"/>
                <a:gd name="connsiteY21" fmla="*/ 1297708 h 3148976"/>
                <a:gd name="connsiteX22" fmla="*/ 564086 w 4091759"/>
                <a:gd name="connsiteY22" fmla="*/ 1720 h 3148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91759" h="3148976">
                  <a:moveTo>
                    <a:pt x="565922" y="0"/>
                  </a:moveTo>
                  <a:lnTo>
                    <a:pt x="1126669" y="0"/>
                  </a:lnTo>
                  <a:lnTo>
                    <a:pt x="1097005" y="19379"/>
                  </a:lnTo>
                  <a:cubicBezTo>
                    <a:pt x="1047353" y="54908"/>
                    <a:pt x="999481" y="92374"/>
                    <a:pt x="953756" y="131556"/>
                  </a:cubicBezTo>
                  <a:cubicBezTo>
                    <a:pt x="767675" y="290961"/>
                    <a:pt x="621427" y="472343"/>
                    <a:pt x="519133" y="670497"/>
                  </a:cubicBezTo>
                  <a:cubicBezTo>
                    <a:pt x="414598" y="873061"/>
                    <a:pt x="361535" y="1084083"/>
                    <a:pt x="361535" y="1297708"/>
                  </a:cubicBezTo>
                  <a:cubicBezTo>
                    <a:pt x="361535" y="1512850"/>
                    <a:pt x="446190" y="1638495"/>
                    <a:pt x="622367" y="1880096"/>
                  </a:cubicBezTo>
                  <a:cubicBezTo>
                    <a:pt x="664875" y="1938364"/>
                    <a:pt x="708829" y="1998656"/>
                    <a:pt x="753795" y="2064949"/>
                  </a:cubicBezTo>
                  <a:cubicBezTo>
                    <a:pt x="1097401" y="2571430"/>
                    <a:pt x="1466238" y="2787513"/>
                    <a:pt x="1987034" y="2787513"/>
                  </a:cubicBezTo>
                  <a:cubicBezTo>
                    <a:pt x="2328833" y="2787513"/>
                    <a:pt x="2579616" y="2611480"/>
                    <a:pt x="2923222" y="2342986"/>
                  </a:cubicBezTo>
                  <a:cubicBezTo>
                    <a:pt x="2961610" y="2312984"/>
                    <a:pt x="2999997" y="2283344"/>
                    <a:pt x="3037155" y="2254717"/>
                  </a:cubicBezTo>
                  <a:cubicBezTo>
                    <a:pt x="3238562" y="2099360"/>
                    <a:pt x="3428764" y="1952606"/>
                    <a:pt x="3555349" y="1793273"/>
                  </a:cubicBezTo>
                  <a:cubicBezTo>
                    <a:pt x="3676366" y="1640953"/>
                    <a:pt x="3730369" y="1488126"/>
                    <a:pt x="3730369" y="1297708"/>
                  </a:cubicBezTo>
                  <a:cubicBezTo>
                    <a:pt x="3730369" y="820432"/>
                    <a:pt x="3590844" y="391303"/>
                    <a:pt x="3337459" y="89337"/>
                  </a:cubicBezTo>
                  <a:lnTo>
                    <a:pt x="3254099" y="0"/>
                  </a:lnTo>
                  <a:lnTo>
                    <a:pt x="3722351" y="0"/>
                  </a:lnTo>
                  <a:lnTo>
                    <a:pt x="3723651" y="1720"/>
                  </a:lnTo>
                  <a:cubicBezTo>
                    <a:pt x="3963059" y="353907"/>
                    <a:pt x="4091759" y="805418"/>
                    <a:pt x="4091759" y="1297708"/>
                  </a:cubicBezTo>
                  <a:cubicBezTo>
                    <a:pt x="4091759" y="1948702"/>
                    <a:pt x="3623014" y="2254861"/>
                    <a:pt x="3145739" y="2627818"/>
                  </a:cubicBezTo>
                  <a:cubicBezTo>
                    <a:pt x="2798084" y="2899494"/>
                    <a:pt x="2463153" y="3148976"/>
                    <a:pt x="1986961" y="3148976"/>
                  </a:cubicBezTo>
                  <a:cubicBezTo>
                    <a:pt x="1280807" y="3148976"/>
                    <a:pt x="822328" y="2809851"/>
                    <a:pt x="454648" y="2267874"/>
                  </a:cubicBezTo>
                  <a:cubicBezTo>
                    <a:pt x="234011" y="1942702"/>
                    <a:pt x="0" y="1719679"/>
                    <a:pt x="0" y="1297708"/>
                  </a:cubicBezTo>
                  <a:cubicBezTo>
                    <a:pt x="0" y="805418"/>
                    <a:pt x="220663" y="353907"/>
                    <a:pt x="564086" y="172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327" name="Freeform: Shape 12326">
              <a:extLst>
                <a:ext uri="{FF2B5EF4-FFF2-40B4-BE49-F238E27FC236}">
                  <a16:creationId xmlns:a16="http://schemas.microsoft.com/office/drawing/2014/main" id="{3194ADEA-34F6-4208-A525-B69BC90324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77490" y="8190"/>
              <a:ext cx="4091759" cy="3148976"/>
            </a:xfrm>
            <a:custGeom>
              <a:avLst/>
              <a:gdLst>
                <a:gd name="connsiteX0" fmla="*/ 565922 w 4091759"/>
                <a:gd name="connsiteY0" fmla="*/ 0 h 3148976"/>
                <a:gd name="connsiteX1" fmla="*/ 1258674 w 4091759"/>
                <a:gd name="connsiteY1" fmla="*/ 0 h 3148976"/>
                <a:gd name="connsiteX2" fmla="*/ 1139152 w 4091759"/>
                <a:gd name="connsiteY2" fmla="*/ 78064 h 3148976"/>
                <a:gd name="connsiteX3" fmla="*/ 1000746 w 4091759"/>
                <a:gd name="connsiteY3" fmla="*/ 186426 h 3148976"/>
                <a:gd name="connsiteX4" fmla="*/ 583329 w 4091759"/>
                <a:gd name="connsiteY4" fmla="*/ 703607 h 3148976"/>
                <a:gd name="connsiteX5" fmla="*/ 433755 w 4091759"/>
                <a:gd name="connsiteY5" fmla="*/ 1297708 h 3148976"/>
                <a:gd name="connsiteX6" fmla="*/ 680707 w 4091759"/>
                <a:gd name="connsiteY6" fmla="*/ 1837516 h 3148976"/>
                <a:gd name="connsiteX7" fmla="*/ 813581 w 4091759"/>
                <a:gd name="connsiteY7" fmla="*/ 2024392 h 3148976"/>
                <a:gd name="connsiteX8" fmla="*/ 1320496 w 4091759"/>
                <a:gd name="connsiteY8" fmla="*/ 2541863 h 3148976"/>
                <a:gd name="connsiteX9" fmla="*/ 1986961 w 4091759"/>
                <a:gd name="connsiteY9" fmla="*/ 2715220 h 3148976"/>
                <a:gd name="connsiteX10" fmla="*/ 2415656 w 4091759"/>
                <a:gd name="connsiteY10" fmla="*/ 2604829 h 3148976"/>
                <a:gd name="connsiteX11" fmla="*/ 2878618 w 4091759"/>
                <a:gd name="connsiteY11" fmla="*/ 2286092 h 3148976"/>
                <a:gd name="connsiteX12" fmla="*/ 2992912 w 4091759"/>
                <a:gd name="connsiteY12" fmla="*/ 2197533 h 3148976"/>
                <a:gd name="connsiteX13" fmla="*/ 3498671 w 4091759"/>
                <a:gd name="connsiteY13" fmla="*/ 1748307 h 3148976"/>
                <a:gd name="connsiteX14" fmla="*/ 3658004 w 4091759"/>
                <a:gd name="connsiteY14" fmla="*/ 1297708 h 3148976"/>
                <a:gd name="connsiteX15" fmla="*/ 3282010 w 4091759"/>
                <a:gd name="connsiteY15" fmla="*/ 135821 h 3148976"/>
                <a:gd name="connsiteX16" fmla="*/ 3189895 w 4091759"/>
                <a:gd name="connsiteY16" fmla="*/ 37067 h 3148976"/>
                <a:gd name="connsiteX17" fmla="*/ 3146993 w 4091759"/>
                <a:gd name="connsiteY17" fmla="*/ 0 h 3148976"/>
                <a:gd name="connsiteX18" fmla="*/ 3722351 w 4091759"/>
                <a:gd name="connsiteY18" fmla="*/ 0 h 3148976"/>
                <a:gd name="connsiteX19" fmla="*/ 3723651 w 4091759"/>
                <a:gd name="connsiteY19" fmla="*/ 1720 h 3148976"/>
                <a:gd name="connsiteX20" fmla="*/ 4091759 w 4091759"/>
                <a:gd name="connsiteY20" fmla="*/ 1297708 h 3148976"/>
                <a:gd name="connsiteX21" fmla="*/ 3145739 w 4091759"/>
                <a:gd name="connsiteY21" fmla="*/ 2627818 h 3148976"/>
                <a:gd name="connsiteX22" fmla="*/ 1986961 w 4091759"/>
                <a:gd name="connsiteY22" fmla="*/ 3148976 h 3148976"/>
                <a:gd name="connsiteX23" fmla="*/ 454648 w 4091759"/>
                <a:gd name="connsiteY23" fmla="*/ 2267874 h 3148976"/>
                <a:gd name="connsiteX24" fmla="*/ 0 w 4091759"/>
                <a:gd name="connsiteY24" fmla="*/ 1297708 h 3148976"/>
                <a:gd name="connsiteX25" fmla="*/ 564086 w 4091759"/>
                <a:gd name="connsiteY25" fmla="*/ 1720 h 3148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091759" h="3148976">
                  <a:moveTo>
                    <a:pt x="565922" y="0"/>
                  </a:moveTo>
                  <a:lnTo>
                    <a:pt x="1258674" y="0"/>
                  </a:lnTo>
                  <a:lnTo>
                    <a:pt x="1139152" y="78064"/>
                  </a:lnTo>
                  <a:cubicBezTo>
                    <a:pt x="1091171" y="112390"/>
                    <a:pt x="1044917" y="148581"/>
                    <a:pt x="1000746" y="186426"/>
                  </a:cubicBezTo>
                  <a:cubicBezTo>
                    <a:pt x="824280" y="337590"/>
                    <a:pt x="679984" y="516442"/>
                    <a:pt x="583329" y="703607"/>
                  </a:cubicBezTo>
                  <a:cubicBezTo>
                    <a:pt x="484071" y="895833"/>
                    <a:pt x="433755" y="1095722"/>
                    <a:pt x="433755" y="1297708"/>
                  </a:cubicBezTo>
                  <a:cubicBezTo>
                    <a:pt x="433755" y="1490729"/>
                    <a:pt x="509446" y="1602710"/>
                    <a:pt x="680707" y="1837516"/>
                  </a:cubicBezTo>
                  <a:cubicBezTo>
                    <a:pt x="723576" y="1896290"/>
                    <a:pt x="767892" y="1957088"/>
                    <a:pt x="813581" y="2024392"/>
                  </a:cubicBezTo>
                  <a:cubicBezTo>
                    <a:pt x="975154" y="2262524"/>
                    <a:pt x="1140921" y="2431833"/>
                    <a:pt x="1320496" y="2541863"/>
                  </a:cubicBezTo>
                  <a:cubicBezTo>
                    <a:pt x="1510842" y="2658543"/>
                    <a:pt x="1728877" y="2715220"/>
                    <a:pt x="1986961" y="2715220"/>
                  </a:cubicBezTo>
                  <a:cubicBezTo>
                    <a:pt x="2133426" y="2715220"/>
                    <a:pt x="2269625" y="2680158"/>
                    <a:pt x="2415656" y="2604829"/>
                  </a:cubicBezTo>
                  <a:cubicBezTo>
                    <a:pt x="2565591" y="2527476"/>
                    <a:pt x="2714008" y="2414700"/>
                    <a:pt x="2878618" y="2286092"/>
                  </a:cubicBezTo>
                  <a:cubicBezTo>
                    <a:pt x="2917222" y="2255945"/>
                    <a:pt x="2955682" y="2226233"/>
                    <a:pt x="2992912" y="2197533"/>
                  </a:cubicBezTo>
                  <a:cubicBezTo>
                    <a:pt x="3190705" y="2044923"/>
                    <a:pt x="3377509" y="1900772"/>
                    <a:pt x="3498671" y="1748307"/>
                  </a:cubicBezTo>
                  <a:cubicBezTo>
                    <a:pt x="3610363" y="1607770"/>
                    <a:pt x="3658004" y="1473017"/>
                    <a:pt x="3658004" y="1297708"/>
                  </a:cubicBezTo>
                  <a:cubicBezTo>
                    <a:pt x="3658004" y="837421"/>
                    <a:pt x="3524480" y="424775"/>
                    <a:pt x="3282010" y="135821"/>
                  </a:cubicBezTo>
                  <a:cubicBezTo>
                    <a:pt x="3252732" y="100940"/>
                    <a:pt x="3222007" y="68006"/>
                    <a:pt x="3189895" y="37067"/>
                  </a:cubicBezTo>
                  <a:lnTo>
                    <a:pt x="3146993" y="0"/>
                  </a:lnTo>
                  <a:lnTo>
                    <a:pt x="3722351" y="0"/>
                  </a:lnTo>
                  <a:lnTo>
                    <a:pt x="3723651" y="1720"/>
                  </a:lnTo>
                  <a:cubicBezTo>
                    <a:pt x="3963059" y="353907"/>
                    <a:pt x="4091759" y="805418"/>
                    <a:pt x="4091759" y="1297708"/>
                  </a:cubicBezTo>
                  <a:cubicBezTo>
                    <a:pt x="4091759" y="1948702"/>
                    <a:pt x="3623014" y="2254861"/>
                    <a:pt x="3145739" y="2627818"/>
                  </a:cubicBezTo>
                  <a:cubicBezTo>
                    <a:pt x="2798084" y="2899494"/>
                    <a:pt x="2463153" y="3148976"/>
                    <a:pt x="1986961" y="3148976"/>
                  </a:cubicBezTo>
                  <a:cubicBezTo>
                    <a:pt x="1280807" y="3148976"/>
                    <a:pt x="822328" y="2809851"/>
                    <a:pt x="454648" y="2267874"/>
                  </a:cubicBezTo>
                  <a:cubicBezTo>
                    <a:pt x="234011" y="1942702"/>
                    <a:pt x="0" y="1719679"/>
                    <a:pt x="0" y="1297708"/>
                  </a:cubicBezTo>
                  <a:cubicBezTo>
                    <a:pt x="0" y="805418"/>
                    <a:pt x="220663" y="353907"/>
                    <a:pt x="564086" y="172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12328" name="Freeform: Shape 12327">
              <a:extLst>
                <a:ext uri="{FF2B5EF4-FFF2-40B4-BE49-F238E27FC236}">
                  <a16:creationId xmlns:a16="http://schemas.microsoft.com/office/drawing/2014/main" id="{FBDED2AF-FE3B-46C2-A641-F3FE6F01B5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01945" y="8190"/>
              <a:ext cx="4337554" cy="3396866"/>
            </a:xfrm>
            <a:custGeom>
              <a:avLst/>
              <a:gdLst>
                <a:gd name="connsiteX0" fmla="*/ 2075375 w 4337554"/>
                <a:gd name="connsiteY0" fmla="*/ 3367732 h 3396866"/>
                <a:gd name="connsiteX1" fmla="*/ 2087376 w 4337554"/>
                <a:gd name="connsiteY1" fmla="*/ 3367877 h 3396866"/>
                <a:gd name="connsiteX2" fmla="*/ 2097930 w 4337554"/>
                <a:gd name="connsiteY2" fmla="*/ 3367804 h 3396866"/>
                <a:gd name="connsiteX3" fmla="*/ 2075375 w 4337554"/>
                <a:gd name="connsiteY3" fmla="*/ 3367732 h 3396866"/>
                <a:gd name="connsiteX4" fmla="*/ 381332 w 4337554"/>
                <a:gd name="connsiteY4" fmla="*/ 0 h 3396866"/>
                <a:gd name="connsiteX5" fmla="*/ 722138 w 4337554"/>
                <a:gd name="connsiteY5" fmla="*/ 0 h 3396866"/>
                <a:gd name="connsiteX6" fmla="*/ 614098 w 4337554"/>
                <a:gd name="connsiteY6" fmla="*/ 110789 h 3396866"/>
                <a:gd name="connsiteX7" fmla="*/ 493035 w 4337554"/>
                <a:gd name="connsiteY7" fmla="*/ 257995 h 3396866"/>
                <a:gd name="connsiteX8" fmla="*/ 384235 w 4337554"/>
                <a:gd name="connsiteY8" fmla="*/ 416677 h 3396866"/>
                <a:gd name="connsiteX9" fmla="*/ 291628 w 4337554"/>
                <a:gd name="connsiteY9" fmla="*/ 586059 h 3396866"/>
                <a:gd name="connsiteX10" fmla="*/ 291556 w 4337554"/>
                <a:gd name="connsiteY10" fmla="*/ 586275 h 3396866"/>
                <a:gd name="connsiteX11" fmla="*/ 291484 w 4337554"/>
                <a:gd name="connsiteY11" fmla="*/ 586492 h 3396866"/>
                <a:gd name="connsiteX12" fmla="*/ 271169 w 4337554"/>
                <a:gd name="connsiteY12" fmla="*/ 630012 h 3396866"/>
                <a:gd name="connsiteX13" fmla="*/ 261193 w 4337554"/>
                <a:gd name="connsiteY13" fmla="*/ 652062 h 3396866"/>
                <a:gd name="connsiteX14" fmla="*/ 251795 w 4337554"/>
                <a:gd name="connsiteY14" fmla="*/ 674183 h 3396866"/>
                <a:gd name="connsiteX15" fmla="*/ 250349 w 4337554"/>
                <a:gd name="connsiteY15" fmla="*/ 677653 h 3396866"/>
                <a:gd name="connsiteX16" fmla="*/ 233866 w 4337554"/>
                <a:gd name="connsiteY16" fmla="*/ 718788 h 3396866"/>
                <a:gd name="connsiteX17" fmla="*/ 227505 w 4337554"/>
                <a:gd name="connsiteY17" fmla="*/ 735487 h 3396866"/>
                <a:gd name="connsiteX18" fmla="*/ 216950 w 4337554"/>
                <a:gd name="connsiteY18" fmla="*/ 764043 h 3396866"/>
                <a:gd name="connsiteX19" fmla="*/ 216878 w 4337554"/>
                <a:gd name="connsiteY19" fmla="*/ 764332 h 3396866"/>
                <a:gd name="connsiteX20" fmla="*/ 216733 w 4337554"/>
                <a:gd name="connsiteY20" fmla="*/ 764621 h 3396866"/>
                <a:gd name="connsiteX21" fmla="*/ 161718 w 4337554"/>
                <a:gd name="connsiteY21" fmla="*/ 950268 h 3396866"/>
                <a:gd name="connsiteX22" fmla="*/ 117186 w 4337554"/>
                <a:gd name="connsiteY22" fmla="*/ 1335010 h 3396866"/>
                <a:gd name="connsiteX23" fmla="*/ 135693 w 4337554"/>
                <a:gd name="connsiteY23" fmla="*/ 1524705 h 3396866"/>
                <a:gd name="connsiteX24" fmla="*/ 192154 w 4337554"/>
                <a:gd name="connsiteY24" fmla="*/ 1706015 h 3396866"/>
                <a:gd name="connsiteX25" fmla="*/ 192298 w 4337554"/>
                <a:gd name="connsiteY25" fmla="*/ 1706304 h 3396866"/>
                <a:gd name="connsiteX26" fmla="*/ 192443 w 4337554"/>
                <a:gd name="connsiteY26" fmla="*/ 1706593 h 3396866"/>
                <a:gd name="connsiteX27" fmla="*/ 206106 w 4337554"/>
                <a:gd name="connsiteY27" fmla="*/ 1737245 h 3396866"/>
                <a:gd name="connsiteX28" fmla="*/ 211817 w 4337554"/>
                <a:gd name="connsiteY28" fmla="*/ 1749680 h 3396866"/>
                <a:gd name="connsiteX29" fmla="*/ 217022 w 4337554"/>
                <a:gd name="connsiteY29" fmla="*/ 1760162 h 3396866"/>
                <a:gd name="connsiteX30" fmla="*/ 233360 w 4337554"/>
                <a:gd name="connsiteY30" fmla="*/ 1791826 h 3396866"/>
                <a:gd name="connsiteX31" fmla="*/ 233505 w 4337554"/>
                <a:gd name="connsiteY31" fmla="*/ 1792115 h 3396866"/>
                <a:gd name="connsiteX32" fmla="*/ 233650 w 4337554"/>
                <a:gd name="connsiteY32" fmla="*/ 1792405 h 3396866"/>
                <a:gd name="connsiteX33" fmla="*/ 282086 w 4337554"/>
                <a:gd name="connsiteY33" fmla="*/ 1875180 h 3396866"/>
                <a:gd name="connsiteX34" fmla="*/ 335799 w 4337554"/>
                <a:gd name="connsiteY34" fmla="*/ 1955497 h 3396866"/>
                <a:gd name="connsiteX35" fmla="*/ 393850 w 4337554"/>
                <a:gd name="connsiteY35" fmla="*/ 2034295 h 3396866"/>
                <a:gd name="connsiteX36" fmla="*/ 467082 w 4337554"/>
                <a:gd name="connsiteY36" fmla="*/ 2128999 h 3396866"/>
                <a:gd name="connsiteX37" fmla="*/ 515518 w 4337554"/>
                <a:gd name="connsiteY37" fmla="*/ 2191098 h 3396866"/>
                <a:gd name="connsiteX38" fmla="*/ 576750 w 4337554"/>
                <a:gd name="connsiteY38" fmla="*/ 2271126 h 3396866"/>
                <a:gd name="connsiteX39" fmla="*/ 608053 w 4337554"/>
                <a:gd name="connsiteY39" fmla="*/ 2313634 h 3396866"/>
                <a:gd name="connsiteX40" fmla="*/ 636102 w 4337554"/>
                <a:gd name="connsiteY40" fmla="*/ 2351805 h 3396866"/>
                <a:gd name="connsiteX41" fmla="*/ 636247 w 4337554"/>
                <a:gd name="connsiteY41" fmla="*/ 2351949 h 3396866"/>
                <a:gd name="connsiteX42" fmla="*/ 636391 w 4337554"/>
                <a:gd name="connsiteY42" fmla="*/ 2352094 h 3396866"/>
                <a:gd name="connsiteX43" fmla="*/ 685478 w 4337554"/>
                <a:gd name="connsiteY43" fmla="*/ 2416795 h 3396866"/>
                <a:gd name="connsiteX44" fmla="*/ 694948 w 4337554"/>
                <a:gd name="connsiteY44" fmla="*/ 2429013 h 3396866"/>
                <a:gd name="connsiteX45" fmla="*/ 699720 w 4337554"/>
                <a:gd name="connsiteY45" fmla="*/ 2434941 h 3396866"/>
                <a:gd name="connsiteX46" fmla="*/ 756253 w 4337554"/>
                <a:gd name="connsiteY46" fmla="*/ 2503474 h 3396866"/>
                <a:gd name="connsiteX47" fmla="*/ 885945 w 4337554"/>
                <a:gd name="connsiteY47" fmla="*/ 2643577 h 3396866"/>
                <a:gd name="connsiteX48" fmla="*/ 1176055 w 4337554"/>
                <a:gd name="connsiteY48" fmla="*/ 2876576 h 3396866"/>
                <a:gd name="connsiteX49" fmla="*/ 1335822 w 4337554"/>
                <a:gd name="connsiteY49" fmla="*/ 2963833 h 3396866"/>
                <a:gd name="connsiteX50" fmla="*/ 1335967 w 4337554"/>
                <a:gd name="connsiteY50" fmla="*/ 2963906 h 3396866"/>
                <a:gd name="connsiteX51" fmla="*/ 1336111 w 4337554"/>
                <a:gd name="connsiteY51" fmla="*/ 2963978 h 3396866"/>
                <a:gd name="connsiteX52" fmla="*/ 1504770 w 4337554"/>
                <a:gd name="connsiteY52" fmla="*/ 3029909 h 3396866"/>
                <a:gd name="connsiteX53" fmla="*/ 1680874 w 4337554"/>
                <a:gd name="connsiteY53" fmla="*/ 3075526 h 3396866"/>
                <a:gd name="connsiteX54" fmla="*/ 1770228 w 4337554"/>
                <a:gd name="connsiteY54" fmla="*/ 3090562 h 3396866"/>
                <a:gd name="connsiteX55" fmla="*/ 1859943 w 4337554"/>
                <a:gd name="connsiteY55" fmla="*/ 3100756 h 3396866"/>
                <a:gd name="connsiteX56" fmla="*/ 2045663 w 4337554"/>
                <a:gd name="connsiteY56" fmla="*/ 3108852 h 3396866"/>
                <a:gd name="connsiteX57" fmla="*/ 2054989 w 4337554"/>
                <a:gd name="connsiteY57" fmla="*/ 3108852 h 3396866"/>
                <a:gd name="connsiteX58" fmla="*/ 2067278 w 4337554"/>
                <a:gd name="connsiteY58" fmla="*/ 3108925 h 3396866"/>
                <a:gd name="connsiteX59" fmla="*/ 2091207 w 4337554"/>
                <a:gd name="connsiteY59" fmla="*/ 3108563 h 3396866"/>
                <a:gd name="connsiteX60" fmla="*/ 2091424 w 4337554"/>
                <a:gd name="connsiteY60" fmla="*/ 3108563 h 3396866"/>
                <a:gd name="connsiteX61" fmla="*/ 2091641 w 4337554"/>
                <a:gd name="connsiteY61" fmla="*/ 3108563 h 3396866"/>
                <a:gd name="connsiteX62" fmla="*/ 2114124 w 4337554"/>
                <a:gd name="connsiteY62" fmla="*/ 3107985 h 3396866"/>
                <a:gd name="connsiteX63" fmla="*/ 2136752 w 4337554"/>
                <a:gd name="connsiteY63" fmla="*/ 3106828 h 3396866"/>
                <a:gd name="connsiteX64" fmla="*/ 2225382 w 4337554"/>
                <a:gd name="connsiteY64" fmla="*/ 3099093 h 3396866"/>
                <a:gd name="connsiteX65" fmla="*/ 2568049 w 4337554"/>
                <a:gd name="connsiteY65" fmla="*/ 3006486 h 3396866"/>
                <a:gd name="connsiteX66" fmla="*/ 2730779 w 4337554"/>
                <a:gd name="connsiteY66" fmla="*/ 2925807 h 3396866"/>
                <a:gd name="connsiteX67" fmla="*/ 2888666 w 4337554"/>
                <a:gd name="connsiteY67" fmla="*/ 2827200 h 3396866"/>
                <a:gd name="connsiteX68" fmla="*/ 3043011 w 4337554"/>
                <a:gd name="connsiteY68" fmla="*/ 2715075 h 3396866"/>
                <a:gd name="connsiteX69" fmla="*/ 3119208 w 4337554"/>
                <a:gd name="connsiteY69" fmla="*/ 2655650 h 3396866"/>
                <a:gd name="connsiteX70" fmla="*/ 3196922 w 4337554"/>
                <a:gd name="connsiteY70" fmla="*/ 2593479 h 3396866"/>
                <a:gd name="connsiteX71" fmla="*/ 3327916 w 4337554"/>
                <a:gd name="connsiteY71" fmla="*/ 2490895 h 3396866"/>
                <a:gd name="connsiteX72" fmla="*/ 3507925 w 4337554"/>
                <a:gd name="connsiteY72" fmla="*/ 2348624 h 3396866"/>
                <a:gd name="connsiteX73" fmla="*/ 3788131 w 4337554"/>
                <a:gd name="connsiteY73" fmla="*/ 2093575 h 3396866"/>
                <a:gd name="connsiteX74" fmla="*/ 3904016 w 4337554"/>
                <a:gd name="connsiteY74" fmla="*/ 1952894 h 3396866"/>
                <a:gd name="connsiteX75" fmla="*/ 3995683 w 4337554"/>
                <a:gd name="connsiteY75" fmla="*/ 1799706 h 3396866"/>
                <a:gd name="connsiteX76" fmla="*/ 4091470 w 4337554"/>
                <a:gd name="connsiteY76" fmla="*/ 1456678 h 3396866"/>
                <a:gd name="connsiteX77" fmla="*/ 4096892 w 4337554"/>
                <a:gd name="connsiteY77" fmla="*/ 1365228 h 3396866"/>
                <a:gd name="connsiteX78" fmla="*/ 4096964 w 4337554"/>
                <a:gd name="connsiteY78" fmla="*/ 1361686 h 3396866"/>
                <a:gd name="connsiteX79" fmla="*/ 4097181 w 4337554"/>
                <a:gd name="connsiteY79" fmla="*/ 1318021 h 3396866"/>
                <a:gd name="connsiteX80" fmla="*/ 4097109 w 4337554"/>
                <a:gd name="connsiteY80" fmla="*/ 1304213 h 3396866"/>
                <a:gd name="connsiteX81" fmla="*/ 4096675 w 4337554"/>
                <a:gd name="connsiteY81" fmla="*/ 1269585 h 3396866"/>
                <a:gd name="connsiteX82" fmla="*/ 4087133 w 4337554"/>
                <a:gd name="connsiteY82" fmla="*/ 1076708 h 3396866"/>
                <a:gd name="connsiteX83" fmla="*/ 4029010 w 4337554"/>
                <a:gd name="connsiteY83" fmla="*/ 694786 h 3396866"/>
                <a:gd name="connsiteX84" fmla="*/ 3912184 w 4337554"/>
                <a:gd name="connsiteY84" fmla="*/ 326890 h 3396866"/>
                <a:gd name="connsiteX85" fmla="*/ 3873219 w 4337554"/>
                <a:gd name="connsiteY85" fmla="*/ 238693 h 3396866"/>
                <a:gd name="connsiteX86" fmla="*/ 3829844 w 4337554"/>
                <a:gd name="connsiteY86" fmla="*/ 152375 h 3396866"/>
                <a:gd name="connsiteX87" fmla="*/ 3738618 w 4337554"/>
                <a:gd name="connsiteY87" fmla="*/ 0 h 3396866"/>
                <a:gd name="connsiteX88" fmla="*/ 3952061 w 4337554"/>
                <a:gd name="connsiteY88" fmla="*/ 0 h 3396866"/>
                <a:gd name="connsiteX89" fmla="*/ 4048022 w 4337554"/>
                <a:gd name="connsiteY89" fmla="*/ 144134 h 3396866"/>
                <a:gd name="connsiteX90" fmla="*/ 4337554 w 4337554"/>
                <a:gd name="connsiteY90" fmla="*/ 1227366 h 3396866"/>
                <a:gd name="connsiteX91" fmla="*/ 4167088 w 4337554"/>
                <a:gd name="connsiteY91" fmla="*/ 2071743 h 3396866"/>
                <a:gd name="connsiteX92" fmla="*/ 3702319 w 4337554"/>
                <a:gd name="connsiteY92" fmla="*/ 2761125 h 3396866"/>
                <a:gd name="connsiteX93" fmla="*/ 3012937 w 4337554"/>
                <a:gd name="connsiteY93" fmla="*/ 3225894 h 3396866"/>
                <a:gd name="connsiteX94" fmla="*/ 2168777 w 4337554"/>
                <a:gd name="connsiteY94" fmla="*/ 3396360 h 3396866"/>
                <a:gd name="connsiteX95" fmla="*/ 2151933 w 4337554"/>
                <a:gd name="connsiteY95" fmla="*/ 3396143 h 3396866"/>
                <a:gd name="connsiteX96" fmla="*/ 2143692 w 4337554"/>
                <a:gd name="connsiteY96" fmla="*/ 3395998 h 3396866"/>
                <a:gd name="connsiteX97" fmla="*/ 2125691 w 4337554"/>
                <a:gd name="connsiteY97" fmla="*/ 3396649 h 3396866"/>
                <a:gd name="connsiteX98" fmla="*/ 2125257 w 4337554"/>
                <a:gd name="connsiteY98" fmla="*/ 3396649 h 3396866"/>
                <a:gd name="connsiteX99" fmla="*/ 2124823 w 4337554"/>
                <a:gd name="connsiteY99" fmla="*/ 3396649 h 3396866"/>
                <a:gd name="connsiteX100" fmla="*/ 2098364 w 4337554"/>
                <a:gd name="connsiteY100" fmla="*/ 3396794 h 3396866"/>
                <a:gd name="connsiteX101" fmla="*/ 2087376 w 4337554"/>
                <a:gd name="connsiteY101" fmla="*/ 3396866 h 3396866"/>
                <a:gd name="connsiteX102" fmla="*/ 2054338 w 4337554"/>
                <a:gd name="connsiteY102" fmla="*/ 3396360 h 3396866"/>
                <a:gd name="connsiteX103" fmla="*/ 2044940 w 4337554"/>
                <a:gd name="connsiteY103" fmla="*/ 3396143 h 3396866"/>
                <a:gd name="connsiteX104" fmla="*/ 1953490 w 4337554"/>
                <a:gd name="connsiteY104" fmla="*/ 3392456 h 3396866"/>
                <a:gd name="connsiteX105" fmla="*/ 1939537 w 4337554"/>
                <a:gd name="connsiteY105" fmla="*/ 3391733 h 3396866"/>
                <a:gd name="connsiteX106" fmla="*/ 1939104 w 4337554"/>
                <a:gd name="connsiteY106" fmla="*/ 3391733 h 3396866"/>
                <a:gd name="connsiteX107" fmla="*/ 1938670 w 4337554"/>
                <a:gd name="connsiteY107" fmla="*/ 3391661 h 3396866"/>
                <a:gd name="connsiteX108" fmla="*/ 1925802 w 4337554"/>
                <a:gd name="connsiteY108" fmla="*/ 3390576 h 3396866"/>
                <a:gd name="connsiteX109" fmla="*/ 1833340 w 4337554"/>
                <a:gd name="connsiteY109" fmla="*/ 3381540 h 3396866"/>
                <a:gd name="connsiteX110" fmla="*/ 1622607 w 4337554"/>
                <a:gd name="connsiteY110" fmla="*/ 3345466 h 3396866"/>
                <a:gd name="connsiteX111" fmla="*/ 1415922 w 4337554"/>
                <a:gd name="connsiteY111" fmla="*/ 3283005 h 3396866"/>
                <a:gd name="connsiteX112" fmla="*/ 1219070 w 4337554"/>
                <a:gd name="connsiteY112" fmla="*/ 3192205 h 3396866"/>
                <a:gd name="connsiteX113" fmla="*/ 1071376 w 4337554"/>
                <a:gd name="connsiteY113" fmla="*/ 3098297 h 3396866"/>
                <a:gd name="connsiteX114" fmla="*/ 295677 w 4337554"/>
                <a:gd name="connsiteY114" fmla="*/ 2321152 h 3396866"/>
                <a:gd name="connsiteX115" fmla="*/ 0 w 4337554"/>
                <a:gd name="connsiteY115" fmla="*/ 1227366 h 3396866"/>
                <a:gd name="connsiteX116" fmla="*/ 170466 w 4337554"/>
                <a:gd name="connsiteY116" fmla="*/ 383205 h 3396866"/>
                <a:gd name="connsiteX117" fmla="*/ 369126 w 4337554"/>
                <a:gd name="connsiteY117" fmla="*/ 16339 h 3396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4337554" h="3396866">
                  <a:moveTo>
                    <a:pt x="2075375" y="3367732"/>
                  </a:moveTo>
                  <a:cubicBezTo>
                    <a:pt x="2079351" y="3367804"/>
                    <a:pt x="2083327" y="3367877"/>
                    <a:pt x="2087376" y="3367877"/>
                  </a:cubicBezTo>
                  <a:cubicBezTo>
                    <a:pt x="2090846" y="3367877"/>
                    <a:pt x="2094316" y="3367877"/>
                    <a:pt x="2097930" y="3367804"/>
                  </a:cubicBezTo>
                  <a:cubicBezTo>
                    <a:pt x="2090267" y="3367949"/>
                    <a:pt x="2082821" y="3367804"/>
                    <a:pt x="2075375" y="3367732"/>
                  </a:cubicBezTo>
                  <a:close/>
                  <a:moveTo>
                    <a:pt x="381332" y="0"/>
                  </a:moveTo>
                  <a:lnTo>
                    <a:pt x="722138" y="0"/>
                  </a:lnTo>
                  <a:lnTo>
                    <a:pt x="614098" y="110789"/>
                  </a:lnTo>
                  <a:cubicBezTo>
                    <a:pt x="571401" y="158430"/>
                    <a:pt x="530953" y="207607"/>
                    <a:pt x="493035" y="257995"/>
                  </a:cubicBezTo>
                  <a:cubicBezTo>
                    <a:pt x="453780" y="310190"/>
                    <a:pt x="417128" y="363614"/>
                    <a:pt x="384235" y="416677"/>
                  </a:cubicBezTo>
                  <a:cubicBezTo>
                    <a:pt x="347366" y="477475"/>
                    <a:pt x="317075" y="532851"/>
                    <a:pt x="291628" y="586059"/>
                  </a:cubicBezTo>
                  <a:lnTo>
                    <a:pt x="291556" y="586275"/>
                  </a:lnTo>
                  <a:lnTo>
                    <a:pt x="291484" y="586492"/>
                  </a:lnTo>
                  <a:cubicBezTo>
                    <a:pt x="283965" y="601601"/>
                    <a:pt x="277025" y="616927"/>
                    <a:pt x="271169" y="630012"/>
                  </a:cubicBezTo>
                  <a:lnTo>
                    <a:pt x="261193" y="652062"/>
                  </a:lnTo>
                  <a:lnTo>
                    <a:pt x="251795" y="674183"/>
                  </a:lnTo>
                  <a:lnTo>
                    <a:pt x="250349" y="677653"/>
                  </a:lnTo>
                  <a:cubicBezTo>
                    <a:pt x="244493" y="691750"/>
                    <a:pt x="238927" y="705124"/>
                    <a:pt x="233866" y="718788"/>
                  </a:cubicBezTo>
                  <a:cubicBezTo>
                    <a:pt x="231770" y="724354"/>
                    <a:pt x="229673" y="729921"/>
                    <a:pt x="227505" y="735487"/>
                  </a:cubicBezTo>
                  <a:cubicBezTo>
                    <a:pt x="223673" y="745319"/>
                    <a:pt x="220131" y="754645"/>
                    <a:pt x="216950" y="764043"/>
                  </a:cubicBezTo>
                  <a:lnTo>
                    <a:pt x="216878" y="764332"/>
                  </a:lnTo>
                  <a:lnTo>
                    <a:pt x="216733" y="764621"/>
                  </a:lnTo>
                  <a:cubicBezTo>
                    <a:pt x="194395" y="826431"/>
                    <a:pt x="175888" y="888892"/>
                    <a:pt x="161718" y="950268"/>
                  </a:cubicBezTo>
                  <a:cubicBezTo>
                    <a:pt x="132151" y="1076636"/>
                    <a:pt x="117114" y="1206112"/>
                    <a:pt x="117186" y="1335010"/>
                  </a:cubicBezTo>
                  <a:cubicBezTo>
                    <a:pt x="117620" y="1400217"/>
                    <a:pt x="123837" y="1464196"/>
                    <a:pt x="135693" y="1524705"/>
                  </a:cubicBezTo>
                  <a:cubicBezTo>
                    <a:pt x="148923" y="1588756"/>
                    <a:pt x="167863" y="1649771"/>
                    <a:pt x="192154" y="1706015"/>
                  </a:cubicBezTo>
                  <a:lnTo>
                    <a:pt x="192298" y="1706304"/>
                  </a:lnTo>
                  <a:lnTo>
                    <a:pt x="192443" y="1706593"/>
                  </a:lnTo>
                  <a:cubicBezTo>
                    <a:pt x="196564" y="1716714"/>
                    <a:pt x="201190" y="1726691"/>
                    <a:pt x="206106" y="1737245"/>
                  </a:cubicBezTo>
                  <a:cubicBezTo>
                    <a:pt x="207986" y="1741366"/>
                    <a:pt x="209938" y="1745487"/>
                    <a:pt x="211817" y="1749680"/>
                  </a:cubicBezTo>
                  <a:cubicBezTo>
                    <a:pt x="213552" y="1753222"/>
                    <a:pt x="215287" y="1756692"/>
                    <a:pt x="217022" y="1760162"/>
                  </a:cubicBezTo>
                  <a:cubicBezTo>
                    <a:pt x="222517" y="1771151"/>
                    <a:pt x="227722" y="1781561"/>
                    <a:pt x="233360" y="1791826"/>
                  </a:cubicBezTo>
                  <a:lnTo>
                    <a:pt x="233505" y="1792115"/>
                  </a:lnTo>
                  <a:lnTo>
                    <a:pt x="233650" y="1792405"/>
                  </a:lnTo>
                  <a:cubicBezTo>
                    <a:pt x="246590" y="1817056"/>
                    <a:pt x="261482" y="1842576"/>
                    <a:pt x="282086" y="1875180"/>
                  </a:cubicBezTo>
                  <a:cubicBezTo>
                    <a:pt x="298135" y="1900843"/>
                    <a:pt x="315268" y="1925929"/>
                    <a:pt x="335799" y="1955497"/>
                  </a:cubicBezTo>
                  <a:cubicBezTo>
                    <a:pt x="355101" y="1982679"/>
                    <a:pt x="375054" y="2009282"/>
                    <a:pt x="393850" y="2034295"/>
                  </a:cubicBezTo>
                  <a:cubicBezTo>
                    <a:pt x="417779" y="2066032"/>
                    <a:pt x="442864" y="2098058"/>
                    <a:pt x="467082" y="2128999"/>
                  </a:cubicBezTo>
                  <a:cubicBezTo>
                    <a:pt x="482987" y="2149313"/>
                    <a:pt x="499469" y="2170278"/>
                    <a:pt x="515518" y="2191098"/>
                  </a:cubicBezTo>
                  <a:cubicBezTo>
                    <a:pt x="532362" y="2212858"/>
                    <a:pt x="554556" y="2241558"/>
                    <a:pt x="576750" y="2271126"/>
                  </a:cubicBezTo>
                  <a:cubicBezTo>
                    <a:pt x="587305" y="2285078"/>
                    <a:pt x="597860" y="2299609"/>
                    <a:pt x="608053" y="2313634"/>
                  </a:cubicBezTo>
                  <a:cubicBezTo>
                    <a:pt x="617740" y="2326936"/>
                    <a:pt x="626921" y="2339587"/>
                    <a:pt x="636102" y="2351805"/>
                  </a:cubicBezTo>
                  <a:lnTo>
                    <a:pt x="636247" y="2351949"/>
                  </a:lnTo>
                  <a:lnTo>
                    <a:pt x="636391" y="2352094"/>
                  </a:lnTo>
                  <a:cubicBezTo>
                    <a:pt x="652224" y="2373854"/>
                    <a:pt x="669140" y="2395686"/>
                    <a:pt x="685478" y="2416795"/>
                  </a:cubicBezTo>
                  <a:lnTo>
                    <a:pt x="694948" y="2429013"/>
                  </a:lnTo>
                  <a:lnTo>
                    <a:pt x="699720" y="2434941"/>
                  </a:lnTo>
                  <a:cubicBezTo>
                    <a:pt x="718082" y="2457641"/>
                    <a:pt x="736950" y="2481136"/>
                    <a:pt x="756253" y="2503474"/>
                  </a:cubicBezTo>
                  <a:cubicBezTo>
                    <a:pt x="798688" y="2553211"/>
                    <a:pt x="842353" y="2600346"/>
                    <a:pt x="885945" y="2643577"/>
                  </a:cubicBezTo>
                  <a:cubicBezTo>
                    <a:pt x="978769" y="2735172"/>
                    <a:pt x="1076436" y="2813609"/>
                    <a:pt x="1176055" y="2876576"/>
                  </a:cubicBezTo>
                  <a:cubicBezTo>
                    <a:pt x="1232444" y="2911927"/>
                    <a:pt x="1284639" y="2940483"/>
                    <a:pt x="1335822" y="2963833"/>
                  </a:cubicBezTo>
                  <a:lnTo>
                    <a:pt x="1335967" y="2963906"/>
                  </a:lnTo>
                  <a:lnTo>
                    <a:pt x="1336111" y="2963978"/>
                  </a:lnTo>
                  <a:cubicBezTo>
                    <a:pt x="1388162" y="2988485"/>
                    <a:pt x="1444912" y="3010679"/>
                    <a:pt x="1504770" y="3029909"/>
                  </a:cubicBezTo>
                  <a:cubicBezTo>
                    <a:pt x="1559857" y="3047620"/>
                    <a:pt x="1619137" y="3063019"/>
                    <a:pt x="1680874" y="3075526"/>
                  </a:cubicBezTo>
                  <a:cubicBezTo>
                    <a:pt x="1709286" y="3081164"/>
                    <a:pt x="1739432" y="3086225"/>
                    <a:pt x="1770228" y="3090562"/>
                  </a:cubicBezTo>
                  <a:cubicBezTo>
                    <a:pt x="1799145" y="3094610"/>
                    <a:pt x="1829363" y="3098008"/>
                    <a:pt x="1859943" y="3100756"/>
                  </a:cubicBezTo>
                  <a:cubicBezTo>
                    <a:pt x="1918428" y="3106105"/>
                    <a:pt x="1979154" y="3108708"/>
                    <a:pt x="2045663" y="3108852"/>
                  </a:cubicBezTo>
                  <a:lnTo>
                    <a:pt x="2054989" y="3108852"/>
                  </a:lnTo>
                  <a:cubicBezTo>
                    <a:pt x="2059109" y="3108925"/>
                    <a:pt x="2063158" y="3108925"/>
                    <a:pt x="2067278" y="3108925"/>
                  </a:cubicBezTo>
                  <a:cubicBezTo>
                    <a:pt x="2077182" y="3108925"/>
                    <a:pt x="2084556" y="3108852"/>
                    <a:pt x="2091207" y="3108563"/>
                  </a:cubicBezTo>
                  <a:lnTo>
                    <a:pt x="2091424" y="3108563"/>
                  </a:lnTo>
                  <a:lnTo>
                    <a:pt x="2091641" y="3108563"/>
                  </a:lnTo>
                  <a:lnTo>
                    <a:pt x="2114124" y="3107985"/>
                  </a:lnTo>
                  <a:lnTo>
                    <a:pt x="2136752" y="3106828"/>
                  </a:lnTo>
                  <a:cubicBezTo>
                    <a:pt x="2162488" y="3105671"/>
                    <a:pt x="2189887" y="3103286"/>
                    <a:pt x="2225382" y="3099093"/>
                  </a:cubicBezTo>
                  <a:cubicBezTo>
                    <a:pt x="2340689" y="3084996"/>
                    <a:pt x="2455996" y="3053838"/>
                    <a:pt x="2568049" y="3006486"/>
                  </a:cubicBezTo>
                  <a:cubicBezTo>
                    <a:pt x="2619449" y="2985015"/>
                    <a:pt x="2672656" y="2958628"/>
                    <a:pt x="2730779" y="2925807"/>
                  </a:cubicBezTo>
                  <a:cubicBezTo>
                    <a:pt x="2780806" y="2897758"/>
                    <a:pt x="2832423" y="2865515"/>
                    <a:pt x="2888666" y="2827200"/>
                  </a:cubicBezTo>
                  <a:cubicBezTo>
                    <a:pt x="2934934" y="2795681"/>
                    <a:pt x="2984020" y="2760041"/>
                    <a:pt x="3043011" y="2715075"/>
                  </a:cubicBezTo>
                  <a:cubicBezTo>
                    <a:pt x="3068892" y="2695411"/>
                    <a:pt x="3094989" y="2674808"/>
                    <a:pt x="3119208" y="2655650"/>
                  </a:cubicBezTo>
                  <a:lnTo>
                    <a:pt x="3196922" y="2593479"/>
                  </a:lnTo>
                  <a:cubicBezTo>
                    <a:pt x="3240659" y="2558778"/>
                    <a:pt x="3285047" y="2524294"/>
                    <a:pt x="3327916" y="2490895"/>
                  </a:cubicBezTo>
                  <a:cubicBezTo>
                    <a:pt x="3387630" y="2444411"/>
                    <a:pt x="3449440" y="2396337"/>
                    <a:pt x="3507925" y="2348624"/>
                  </a:cubicBezTo>
                  <a:cubicBezTo>
                    <a:pt x="3627713" y="2251679"/>
                    <a:pt x="3714175" y="2172953"/>
                    <a:pt x="3788131" y="2093575"/>
                  </a:cubicBezTo>
                  <a:cubicBezTo>
                    <a:pt x="3833169" y="2044922"/>
                    <a:pt x="3871122" y="1998872"/>
                    <a:pt x="3904016" y="1952894"/>
                  </a:cubicBezTo>
                  <a:cubicBezTo>
                    <a:pt x="3941101" y="1900627"/>
                    <a:pt x="3971031" y="1850600"/>
                    <a:pt x="3995683" y="1799706"/>
                  </a:cubicBezTo>
                  <a:cubicBezTo>
                    <a:pt x="4047227" y="1694593"/>
                    <a:pt x="4079470" y="1579142"/>
                    <a:pt x="4091470" y="1456678"/>
                  </a:cubicBezTo>
                  <a:cubicBezTo>
                    <a:pt x="4094289" y="1427616"/>
                    <a:pt x="4096097" y="1396747"/>
                    <a:pt x="4096892" y="1365228"/>
                  </a:cubicBezTo>
                  <a:lnTo>
                    <a:pt x="4096964" y="1361686"/>
                  </a:lnTo>
                  <a:cubicBezTo>
                    <a:pt x="4097181" y="1347516"/>
                    <a:pt x="4097398" y="1332985"/>
                    <a:pt x="4097181" y="1318021"/>
                  </a:cubicBezTo>
                  <a:cubicBezTo>
                    <a:pt x="4097181" y="1313394"/>
                    <a:pt x="4097109" y="1308840"/>
                    <a:pt x="4097109" y="1304213"/>
                  </a:cubicBezTo>
                  <a:cubicBezTo>
                    <a:pt x="4097109" y="1292863"/>
                    <a:pt x="4097037" y="1281224"/>
                    <a:pt x="4096675" y="1269585"/>
                  </a:cubicBezTo>
                  <a:cubicBezTo>
                    <a:pt x="4095446" y="1203654"/>
                    <a:pt x="4092193" y="1138735"/>
                    <a:pt x="4087133" y="1076708"/>
                  </a:cubicBezTo>
                  <a:cubicBezTo>
                    <a:pt x="4075783" y="942099"/>
                    <a:pt x="4056264" y="813635"/>
                    <a:pt x="4029010" y="694786"/>
                  </a:cubicBezTo>
                  <a:cubicBezTo>
                    <a:pt x="3999153" y="564877"/>
                    <a:pt x="3959825" y="441112"/>
                    <a:pt x="3912184" y="326890"/>
                  </a:cubicBezTo>
                  <a:cubicBezTo>
                    <a:pt x="3899823" y="297105"/>
                    <a:pt x="3886665" y="267393"/>
                    <a:pt x="3873219" y="238693"/>
                  </a:cubicBezTo>
                  <a:cubicBezTo>
                    <a:pt x="3860062" y="210932"/>
                    <a:pt x="3845459" y="181943"/>
                    <a:pt x="3829844" y="152375"/>
                  </a:cubicBezTo>
                  <a:lnTo>
                    <a:pt x="3738618" y="0"/>
                  </a:lnTo>
                  <a:lnTo>
                    <a:pt x="3952061" y="0"/>
                  </a:lnTo>
                  <a:lnTo>
                    <a:pt x="4048022" y="144134"/>
                  </a:lnTo>
                  <a:cubicBezTo>
                    <a:pt x="4237429" y="471981"/>
                    <a:pt x="4337554" y="846601"/>
                    <a:pt x="4337554" y="1227366"/>
                  </a:cubicBezTo>
                  <a:cubicBezTo>
                    <a:pt x="4337554" y="1520151"/>
                    <a:pt x="4280226" y="1804188"/>
                    <a:pt x="4167088" y="2071743"/>
                  </a:cubicBezTo>
                  <a:cubicBezTo>
                    <a:pt x="4057854" y="2330044"/>
                    <a:pt x="3901485" y="2561959"/>
                    <a:pt x="3702319" y="2761125"/>
                  </a:cubicBezTo>
                  <a:cubicBezTo>
                    <a:pt x="3503153" y="2960291"/>
                    <a:pt x="3271166" y="3116660"/>
                    <a:pt x="3012937" y="3225894"/>
                  </a:cubicBezTo>
                  <a:cubicBezTo>
                    <a:pt x="2745600" y="3339032"/>
                    <a:pt x="2461562" y="3396360"/>
                    <a:pt x="2168777" y="3396360"/>
                  </a:cubicBezTo>
                  <a:cubicBezTo>
                    <a:pt x="2163138" y="3396360"/>
                    <a:pt x="2157572" y="3396215"/>
                    <a:pt x="2151933" y="3396143"/>
                  </a:cubicBezTo>
                  <a:cubicBezTo>
                    <a:pt x="2149186" y="3396071"/>
                    <a:pt x="2146439" y="3395998"/>
                    <a:pt x="2143692" y="3395998"/>
                  </a:cubicBezTo>
                  <a:lnTo>
                    <a:pt x="2125691" y="3396649"/>
                  </a:lnTo>
                  <a:lnTo>
                    <a:pt x="2125257" y="3396649"/>
                  </a:lnTo>
                  <a:lnTo>
                    <a:pt x="2124823" y="3396649"/>
                  </a:lnTo>
                  <a:lnTo>
                    <a:pt x="2098364" y="3396794"/>
                  </a:lnTo>
                  <a:cubicBezTo>
                    <a:pt x="2094677" y="3396866"/>
                    <a:pt x="2090990" y="3396866"/>
                    <a:pt x="2087376" y="3396866"/>
                  </a:cubicBezTo>
                  <a:cubicBezTo>
                    <a:pt x="2076098" y="3396866"/>
                    <a:pt x="2065037" y="3396649"/>
                    <a:pt x="2054338" y="3396360"/>
                  </a:cubicBezTo>
                  <a:lnTo>
                    <a:pt x="2044940" y="3396143"/>
                  </a:lnTo>
                  <a:cubicBezTo>
                    <a:pt x="2014288" y="3395782"/>
                    <a:pt x="1983419" y="3394047"/>
                    <a:pt x="1953490" y="3392456"/>
                  </a:cubicBezTo>
                  <a:lnTo>
                    <a:pt x="1939537" y="3391733"/>
                  </a:lnTo>
                  <a:lnTo>
                    <a:pt x="1939104" y="3391733"/>
                  </a:lnTo>
                  <a:lnTo>
                    <a:pt x="1938670" y="3391661"/>
                  </a:lnTo>
                  <a:lnTo>
                    <a:pt x="1925802" y="3390576"/>
                  </a:lnTo>
                  <a:cubicBezTo>
                    <a:pt x="1895511" y="3388046"/>
                    <a:pt x="1864208" y="3385444"/>
                    <a:pt x="1833340" y="3381540"/>
                  </a:cubicBezTo>
                  <a:cubicBezTo>
                    <a:pt x="1757577" y="3372503"/>
                    <a:pt x="1688610" y="3360719"/>
                    <a:pt x="1622607" y="3345466"/>
                  </a:cubicBezTo>
                  <a:cubicBezTo>
                    <a:pt x="1552121" y="3329200"/>
                    <a:pt x="1482576" y="3308163"/>
                    <a:pt x="1415922" y="3283005"/>
                  </a:cubicBezTo>
                  <a:cubicBezTo>
                    <a:pt x="1349919" y="3258064"/>
                    <a:pt x="1283699" y="3227557"/>
                    <a:pt x="1219070" y="3192205"/>
                  </a:cubicBezTo>
                  <a:cubicBezTo>
                    <a:pt x="1168103" y="3163722"/>
                    <a:pt x="1118366" y="3132130"/>
                    <a:pt x="1071376" y="3098297"/>
                  </a:cubicBezTo>
                  <a:cubicBezTo>
                    <a:pt x="751409" y="2910192"/>
                    <a:pt x="483131" y="2641481"/>
                    <a:pt x="295677" y="2321152"/>
                  </a:cubicBezTo>
                  <a:cubicBezTo>
                    <a:pt x="102222" y="1990631"/>
                    <a:pt x="0" y="1612468"/>
                    <a:pt x="0" y="1227366"/>
                  </a:cubicBezTo>
                  <a:cubicBezTo>
                    <a:pt x="0" y="934653"/>
                    <a:pt x="57328" y="650616"/>
                    <a:pt x="170466" y="383205"/>
                  </a:cubicBezTo>
                  <a:cubicBezTo>
                    <a:pt x="225083" y="254055"/>
                    <a:pt x="291484" y="131501"/>
                    <a:pt x="369126" y="16339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2294" name="Picture 6" descr="The Ultimate Tulum Travel Guide • The Blonde Abroad">
            <a:extLst>
              <a:ext uri="{FF2B5EF4-FFF2-40B4-BE49-F238E27FC236}">
                <a16:creationId xmlns:a16="http://schemas.microsoft.com/office/drawing/2014/main" id="{49D433A6-2AE1-21F3-0AE9-B796FF904E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2" r="15809" b="-2"/>
          <a:stretch/>
        </p:blipFill>
        <p:spPr bwMode="auto">
          <a:xfrm>
            <a:off x="8236424" y="1"/>
            <a:ext cx="3955576" cy="4015007"/>
          </a:xfrm>
          <a:custGeom>
            <a:avLst/>
            <a:gdLst/>
            <a:ahLst/>
            <a:cxnLst/>
            <a:rect l="l" t="t" r="r" b="b"/>
            <a:pathLst>
              <a:path w="4184139" h="4247004">
                <a:moveTo>
                  <a:pt x="807468" y="0"/>
                </a:moveTo>
                <a:lnTo>
                  <a:pt x="4068803" y="0"/>
                </a:lnTo>
                <a:lnTo>
                  <a:pt x="4162158" y="84846"/>
                </a:lnTo>
                <a:lnTo>
                  <a:pt x="4184139" y="109032"/>
                </a:lnTo>
                <a:lnTo>
                  <a:pt x="4184139" y="3508705"/>
                </a:lnTo>
                <a:lnTo>
                  <a:pt x="4162158" y="3532891"/>
                </a:lnTo>
                <a:cubicBezTo>
                  <a:pt x="3720942" y="3974107"/>
                  <a:pt x="3111408" y="4247004"/>
                  <a:pt x="2438135" y="4247004"/>
                </a:cubicBezTo>
                <a:cubicBezTo>
                  <a:pt x="1091590" y="4247004"/>
                  <a:pt x="0" y="3155414"/>
                  <a:pt x="0" y="1808869"/>
                </a:cubicBezTo>
                <a:cubicBezTo>
                  <a:pt x="0" y="1135596"/>
                  <a:pt x="272898" y="526062"/>
                  <a:pt x="714113" y="84846"/>
                </a:cubicBezTo>
                <a:close/>
              </a:path>
            </a:pathLst>
          </a:cu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330" name="Group 12329">
            <a:extLst>
              <a:ext uri="{FF2B5EF4-FFF2-40B4-BE49-F238E27FC236}">
                <a16:creationId xmlns:a16="http://schemas.microsoft.com/office/drawing/2014/main" id="{1F5AD99D-D9DE-4538-B93F-D082821D3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119432" y="1"/>
            <a:ext cx="4072265" cy="4166243"/>
            <a:chOff x="8119432" y="8192"/>
            <a:chExt cx="4072265" cy="4166243"/>
          </a:xfrm>
        </p:grpSpPr>
        <p:sp>
          <p:nvSpPr>
            <p:cNvPr id="12331" name="Freeform: Shape 12330">
              <a:extLst>
                <a:ext uri="{FF2B5EF4-FFF2-40B4-BE49-F238E27FC236}">
                  <a16:creationId xmlns:a16="http://schemas.microsoft.com/office/drawing/2014/main" id="{410CA934-5316-43E1-B594-D7F7A4912E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3782" y="8192"/>
              <a:ext cx="3837915" cy="4003221"/>
            </a:xfrm>
            <a:custGeom>
              <a:avLst/>
              <a:gdLst>
                <a:gd name="connsiteX0" fmla="*/ 3255052 w 3837915"/>
                <a:gd name="connsiteY0" fmla="*/ 0 h 4003221"/>
                <a:gd name="connsiteX1" fmla="*/ 3542345 w 3837915"/>
                <a:gd name="connsiteY1" fmla="*/ 0 h 4003221"/>
                <a:gd name="connsiteX2" fmla="*/ 3648079 w 3837915"/>
                <a:gd name="connsiteY2" fmla="*/ 100626 h 4003221"/>
                <a:gd name="connsiteX3" fmla="*/ 3791576 w 3837915"/>
                <a:gd name="connsiteY3" fmla="*/ 262236 h 4003221"/>
                <a:gd name="connsiteX4" fmla="*/ 3837915 w 3837915"/>
                <a:gd name="connsiteY4" fmla="*/ 323783 h 4003221"/>
                <a:gd name="connsiteX5" fmla="*/ 3837915 w 3837915"/>
                <a:gd name="connsiteY5" fmla="*/ 700420 h 4003221"/>
                <a:gd name="connsiteX6" fmla="*/ 3748015 w 3837915"/>
                <a:gd name="connsiteY6" fmla="*/ 551697 h 4003221"/>
                <a:gd name="connsiteX7" fmla="*/ 3503979 w 3837915"/>
                <a:gd name="connsiteY7" fmla="*/ 235217 h 4003221"/>
                <a:gd name="connsiteX8" fmla="*/ 3363675 w 3837915"/>
                <a:gd name="connsiteY8" fmla="*/ 92848 h 4003221"/>
                <a:gd name="connsiteX9" fmla="*/ 797496 w 3837915"/>
                <a:gd name="connsiteY9" fmla="*/ 0 h 4003221"/>
                <a:gd name="connsiteX10" fmla="*/ 1236649 w 3837915"/>
                <a:gd name="connsiteY10" fmla="*/ 0 h 4003221"/>
                <a:gd name="connsiteX11" fmla="*/ 1163463 w 3837915"/>
                <a:gd name="connsiteY11" fmla="*/ 57508 h 4003221"/>
                <a:gd name="connsiteX12" fmla="*/ 1122281 w 3837915"/>
                <a:gd name="connsiteY12" fmla="*/ 89181 h 4003221"/>
                <a:gd name="connsiteX13" fmla="*/ 1082871 w 3837915"/>
                <a:gd name="connsiteY13" fmla="*/ 120210 h 4003221"/>
                <a:gd name="connsiteX14" fmla="*/ 791605 w 3837915"/>
                <a:gd name="connsiteY14" fmla="*/ 386813 h 4003221"/>
                <a:gd name="connsiteX15" fmla="*/ 660561 w 3837915"/>
                <a:gd name="connsiteY15" fmla="*/ 528577 h 4003221"/>
                <a:gd name="connsiteX16" fmla="*/ 539751 w 3837915"/>
                <a:gd name="connsiteY16" fmla="*/ 677030 h 4003221"/>
                <a:gd name="connsiteX17" fmla="*/ 348663 w 3837915"/>
                <a:gd name="connsiteY17" fmla="*/ 1008672 h 4003221"/>
                <a:gd name="connsiteX18" fmla="*/ 294667 w 3837915"/>
                <a:gd name="connsiteY18" fmla="*/ 1194198 h 4003221"/>
                <a:gd name="connsiteX19" fmla="*/ 285157 w 3837915"/>
                <a:gd name="connsiteY19" fmla="*/ 1241748 h 4003221"/>
                <a:gd name="connsiteX20" fmla="*/ 277177 w 3837915"/>
                <a:gd name="connsiteY20" fmla="*/ 1289702 h 4003221"/>
                <a:gd name="connsiteX21" fmla="*/ 265733 w 3837915"/>
                <a:gd name="connsiteY21" fmla="*/ 1386494 h 4003221"/>
                <a:gd name="connsiteX22" fmla="*/ 262025 w 3837915"/>
                <a:gd name="connsiteY22" fmla="*/ 1435173 h 4003221"/>
                <a:gd name="connsiteX23" fmla="*/ 259447 w 3837915"/>
                <a:gd name="connsiteY23" fmla="*/ 1484012 h 4003221"/>
                <a:gd name="connsiteX24" fmla="*/ 258319 w 3837915"/>
                <a:gd name="connsiteY24" fmla="*/ 1533013 h 4003221"/>
                <a:gd name="connsiteX25" fmla="*/ 258561 w 3837915"/>
                <a:gd name="connsiteY25" fmla="*/ 1582094 h 4003221"/>
                <a:gd name="connsiteX26" fmla="*/ 258803 w 3837915"/>
                <a:gd name="connsiteY26" fmla="*/ 1606676 h 4003221"/>
                <a:gd name="connsiteX27" fmla="*/ 259849 w 3837915"/>
                <a:gd name="connsiteY27" fmla="*/ 1630370 h 4003221"/>
                <a:gd name="connsiteX28" fmla="*/ 261059 w 3837915"/>
                <a:gd name="connsiteY28" fmla="*/ 1653984 h 4003221"/>
                <a:gd name="connsiteX29" fmla="*/ 262993 w 3837915"/>
                <a:gd name="connsiteY29" fmla="*/ 1677517 h 4003221"/>
                <a:gd name="connsiteX30" fmla="*/ 274517 w 3837915"/>
                <a:gd name="connsiteY30" fmla="*/ 1770844 h 4003221"/>
                <a:gd name="connsiteX31" fmla="*/ 391217 w 3837915"/>
                <a:gd name="connsiteY31" fmla="*/ 2126342 h 4003221"/>
                <a:gd name="connsiteX32" fmla="*/ 595845 w 3837915"/>
                <a:gd name="connsiteY32" fmla="*/ 2454761 h 4003221"/>
                <a:gd name="connsiteX33" fmla="*/ 655967 w 3837915"/>
                <a:gd name="connsiteY33" fmla="*/ 2534387 h 4003221"/>
                <a:gd name="connsiteX34" fmla="*/ 718105 w 3837915"/>
                <a:gd name="connsiteY34" fmla="*/ 2614013 h 4003221"/>
                <a:gd name="connsiteX35" fmla="*/ 847053 w 3837915"/>
                <a:gd name="connsiteY35" fmla="*/ 2775281 h 4003221"/>
                <a:gd name="connsiteX36" fmla="*/ 1096651 w 3837915"/>
                <a:gd name="connsiteY36" fmla="*/ 3106762 h 4003221"/>
                <a:gd name="connsiteX37" fmla="*/ 1344879 w 3837915"/>
                <a:gd name="connsiteY37" fmla="*/ 3415595 h 4003221"/>
                <a:gd name="connsiteX38" fmla="*/ 1629375 w 3837915"/>
                <a:gd name="connsiteY38" fmla="*/ 3662534 h 4003221"/>
                <a:gd name="connsiteX39" fmla="*/ 1794753 w 3837915"/>
                <a:gd name="connsiteY39" fmla="*/ 3746674 h 4003221"/>
                <a:gd name="connsiteX40" fmla="*/ 1975443 w 3837915"/>
                <a:gd name="connsiteY40" fmla="*/ 3797931 h 4003221"/>
                <a:gd name="connsiteX41" fmla="*/ 2070221 w 3837915"/>
                <a:gd name="connsiteY41" fmla="*/ 3812115 h 4003221"/>
                <a:gd name="connsiteX42" fmla="*/ 2094237 w 3837915"/>
                <a:gd name="connsiteY42" fmla="*/ 3814452 h 4003221"/>
                <a:gd name="connsiteX43" fmla="*/ 2118737 w 3837915"/>
                <a:gd name="connsiteY43" fmla="*/ 3816226 h 4003221"/>
                <a:gd name="connsiteX44" fmla="*/ 2169351 w 3837915"/>
                <a:gd name="connsiteY44" fmla="*/ 3818805 h 4003221"/>
                <a:gd name="connsiteX45" fmla="*/ 2371721 w 3837915"/>
                <a:gd name="connsiteY45" fmla="*/ 3814372 h 4003221"/>
                <a:gd name="connsiteX46" fmla="*/ 2571593 w 3837915"/>
                <a:gd name="connsiteY46" fmla="*/ 3785923 h 4003221"/>
                <a:gd name="connsiteX47" fmla="*/ 2766629 w 3837915"/>
                <a:gd name="connsiteY47" fmla="*/ 3737647 h 4003221"/>
                <a:gd name="connsiteX48" fmla="*/ 3145015 w 3837915"/>
                <a:gd name="connsiteY48" fmla="*/ 3612969 h 4003221"/>
                <a:gd name="connsiteX49" fmla="*/ 3324657 w 3837915"/>
                <a:gd name="connsiteY49" fmla="*/ 3528023 h 4003221"/>
                <a:gd name="connsiteX50" fmla="*/ 3367695 w 3837915"/>
                <a:gd name="connsiteY50" fmla="*/ 3503281 h 4003221"/>
                <a:gd name="connsiteX51" fmla="*/ 3409925 w 3837915"/>
                <a:gd name="connsiteY51" fmla="*/ 3477250 h 4003221"/>
                <a:gd name="connsiteX52" fmla="*/ 3451189 w 3837915"/>
                <a:gd name="connsiteY52" fmla="*/ 3449687 h 4003221"/>
                <a:gd name="connsiteX53" fmla="*/ 3491567 w 3837915"/>
                <a:gd name="connsiteY53" fmla="*/ 3420915 h 4003221"/>
                <a:gd name="connsiteX54" fmla="*/ 3775819 w 3837915"/>
                <a:gd name="connsiteY54" fmla="*/ 3148509 h 4003221"/>
                <a:gd name="connsiteX55" fmla="*/ 3837915 w 3837915"/>
                <a:gd name="connsiteY55" fmla="*/ 3064394 h 4003221"/>
                <a:gd name="connsiteX56" fmla="*/ 3837915 w 3837915"/>
                <a:gd name="connsiteY56" fmla="*/ 3357901 h 4003221"/>
                <a:gd name="connsiteX57" fmla="*/ 3766814 w 3837915"/>
                <a:gd name="connsiteY57" fmla="*/ 3428500 h 4003221"/>
                <a:gd name="connsiteX58" fmla="*/ 3595693 w 3837915"/>
                <a:gd name="connsiteY58" fmla="*/ 3564129 h 4003221"/>
                <a:gd name="connsiteX59" fmla="*/ 3551045 w 3837915"/>
                <a:gd name="connsiteY59" fmla="*/ 3595399 h 4003221"/>
                <a:gd name="connsiteX60" fmla="*/ 3505589 w 3837915"/>
                <a:gd name="connsiteY60" fmla="*/ 3625381 h 4003221"/>
                <a:gd name="connsiteX61" fmla="*/ 3459651 w 3837915"/>
                <a:gd name="connsiteY61" fmla="*/ 3654475 h 4003221"/>
                <a:gd name="connsiteX62" fmla="*/ 3413069 w 3837915"/>
                <a:gd name="connsiteY62" fmla="*/ 3682521 h 4003221"/>
                <a:gd name="connsiteX63" fmla="*/ 3221417 w 3837915"/>
                <a:gd name="connsiteY63" fmla="*/ 3784956 h 4003221"/>
                <a:gd name="connsiteX64" fmla="*/ 2812003 w 3837915"/>
                <a:gd name="connsiteY64" fmla="*/ 3925188 h 4003221"/>
                <a:gd name="connsiteX65" fmla="*/ 2598995 w 3837915"/>
                <a:gd name="connsiteY65" fmla="*/ 3958070 h 4003221"/>
                <a:gd name="connsiteX66" fmla="*/ 2385825 w 3837915"/>
                <a:gd name="connsiteY66" fmla="*/ 3979428 h 4003221"/>
                <a:gd name="connsiteX67" fmla="*/ 2172655 w 3837915"/>
                <a:gd name="connsiteY67" fmla="*/ 3996433 h 4003221"/>
                <a:gd name="connsiteX68" fmla="*/ 2119221 w 3837915"/>
                <a:gd name="connsiteY68" fmla="*/ 3999898 h 4003221"/>
                <a:gd name="connsiteX69" fmla="*/ 2091739 w 3837915"/>
                <a:gd name="connsiteY69" fmla="*/ 4001429 h 4003221"/>
                <a:gd name="connsiteX70" fmla="*/ 2063773 w 3837915"/>
                <a:gd name="connsiteY70" fmla="*/ 4002558 h 4003221"/>
                <a:gd name="connsiteX71" fmla="*/ 1951103 w 3837915"/>
                <a:gd name="connsiteY71" fmla="*/ 4001027 h 4003221"/>
                <a:gd name="connsiteX72" fmla="*/ 1508565 w 3837915"/>
                <a:gd name="connsiteY72" fmla="*/ 3886262 h 4003221"/>
                <a:gd name="connsiteX73" fmla="*/ 1132757 w 3837915"/>
                <a:gd name="connsiteY73" fmla="*/ 3631183 h 4003221"/>
                <a:gd name="connsiteX74" fmla="*/ 976083 w 3837915"/>
                <a:gd name="connsiteY74" fmla="*/ 3475718 h 4003221"/>
                <a:gd name="connsiteX75" fmla="*/ 833675 w 3837915"/>
                <a:gd name="connsiteY75" fmla="*/ 3313645 h 4003221"/>
                <a:gd name="connsiteX76" fmla="*/ 577065 w 3837915"/>
                <a:gd name="connsiteY76" fmla="*/ 2984421 h 4003221"/>
                <a:gd name="connsiteX77" fmla="*/ 514445 w 3837915"/>
                <a:gd name="connsiteY77" fmla="*/ 2901570 h 4003221"/>
                <a:gd name="connsiteX78" fmla="*/ 451421 w 3837915"/>
                <a:gd name="connsiteY78" fmla="*/ 2816464 h 4003221"/>
                <a:gd name="connsiteX79" fmla="*/ 389203 w 3837915"/>
                <a:gd name="connsiteY79" fmla="*/ 2729262 h 4003221"/>
                <a:gd name="connsiteX80" fmla="*/ 328757 w 3837915"/>
                <a:gd name="connsiteY80" fmla="*/ 2639320 h 4003221"/>
                <a:gd name="connsiteX81" fmla="*/ 215281 w 3837915"/>
                <a:gd name="connsiteY81" fmla="*/ 2450489 h 4003221"/>
                <a:gd name="connsiteX82" fmla="*/ 118811 w 3837915"/>
                <a:gd name="connsiteY82" fmla="*/ 2247394 h 4003221"/>
                <a:gd name="connsiteX83" fmla="*/ 7835 w 3837915"/>
                <a:gd name="connsiteY83" fmla="*/ 1805419 h 4003221"/>
                <a:gd name="connsiteX84" fmla="*/ 662 w 3837915"/>
                <a:gd name="connsiteY84" fmla="*/ 1691621 h 4003221"/>
                <a:gd name="connsiteX85" fmla="*/ 17 w 3837915"/>
                <a:gd name="connsiteY85" fmla="*/ 1663172 h 4003221"/>
                <a:gd name="connsiteX86" fmla="*/ 178 w 3837915"/>
                <a:gd name="connsiteY86" fmla="*/ 1634803 h 4003221"/>
                <a:gd name="connsiteX87" fmla="*/ 500 w 3837915"/>
                <a:gd name="connsiteY87" fmla="*/ 1606515 h 4003221"/>
                <a:gd name="connsiteX88" fmla="*/ 1548 w 3837915"/>
                <a:gd name="connsiteY88" fmla="*/ 1579032 h 4003221"/>
                <a:gd name="connsiteX89" fmla="*/ 19037 w 3837915"/>
                <a:gd name="connsiteY89" fmla="*/ 1359495 h 4003221"/>
                <a:gd name="connsiteX90" fmla="*/ 57561 w 3837915"/>
                <a:gd name="connsiteY90" fmla="*/ 1141329 h 4003221"/>
                <a:gd name="connsiteX91" fmla="*/ 117925 w 3837915"/>
                <a:gd name="connsiteY91" fmla="*/ 927031 h 4003221"/>
                <a:gd name="connsiteX92" fmla="*/ 299421 w 3837915"/>
                <a:gd name="connsiteY92" fmla="*/ 516810 h 4003221"/>
                <a:gd name="connsiteX93" fmla="*/ 581981 w 3837915"/>
                <a:gd name="connsiteY93" fmla="*/ 171064 h 4003221"/>
                <a:gd name="connsiteX94" fmla="*/ 752035 w 3837915"/>
                <a:gd name="connsiteY94" fmla="*/ 30912 h 400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3837915" h="4003221">
                  <a:moveTo>
                    <a:pt x="3255052" y="0"/>
                  </a:moveTo>
                  <a:lnTo>
                    <a:pt x="3542345" y="0"/>
                  </a:lnTo>
                  <a:lnTo>
                    <a:pt x="3648079" y="100626"/>
                  </a:lnTo>
                  <a:cubicBezTo>
                    <a:pt x="3698128" y="152488"/>
                    <a:pt x="3745981" y="206445"/>
                    <a:pt x="3791576" y="262236"/>
                  </a:cubicBezTo>
                  <a:lnTo>
                    <a:pt x="3837915" y="323783"/>
                  </a:lnTo>
                  <a:lnTo>
                    <a:pt x="3837915" y="700420"/>
                  </a:lnTo>
                  <a:lnTo>
                    <a:pt x="3748015" y="551697"/>
                  </a:lnTo>
                  <a:cubicBezTo>
                    <a:pt x="3674817" y="440246"/>
                    <a:pt x="3593236" y="334266"/>
                    <a:pt x="3503979" y="235217"/>
                  </a:cubicBezTo>
                  <a:cubicBezTo>
                    <a:pt x="3459209" y="185853"/>
                    <a:pt x="3412404" y="138303"/>
                    <a:pt x="3363675" y="92848"/>
                  </a:cubicBezTo>
                  <a:close/>
                  <a:moveTo>
                    <a:pt x="797496" y="0"/>
                  </a:moveTo>
                  <a:lnTo>
                    <a:pt x="1236649" y="0"/>
                  </a:lnTo>
                  <a:lnTo>
                    <a:pt x="1163463" y="57508"/>
                  </a:lnTo>
                  <a:lnTo>
                    <a:pt x="1122281" y="89181"/>
                  </a:lnTo>
                  <a:cubicBezTo>
                    <a:pt x="1109143" y="99578"/>
                    <a:pt x="1095685" y="109491"/>
                    <a:pt x="1082871" y="120210"/>
                  </a:cubicBezTo>
                  <a:cubicBezTo>
                    <a:pt x="978583" y="203866"/>
                    <a:pt x="882595" y="294614"/>
                    <a:pt x="791605" y="386813"/>
                  </a:cubicBezTo>
                  <a:cubicBezTo>
                    <a:pt x="746311" y="433154"/>
                    <a:pt x="702549" y="480301"/>
                    <a:pt x="660561" y="528577"/>
                  </a:cubicBezTo>
                  <a:cubicBezTo>
                    <a:pt x="618571" y="576852"/>
                    <a:pt x="577953" y="626014"/>
                    <a:pt x="539751" y="677030"/>
                  </a:cubicBezTo>
                  <a:cubicBezTo>
                    <a:pt x="463187" y="778658"/>
                    <a:pt x="394763" y="888266"/>
                    <a:pt x="348663" y="1008672"/>
                  </a:cubicBezTo>
                  <a:cubicBezTo>
                    <a:pt x="325615" y="1068714"/>
                    <a:pt x="307965" y="1130932"/>
                    <a:pt x="294667" y="1194198"/>
                  </a:cubicBezTo>
                  <a:cubicBezTo>
                    <a:pt x="291523" y="1210075"/>
                    <a:pt x="287897" y="1225791"/>
                    <a:pt x="285157" y="1241748"/>
                  </a:cubicBezTo>
                  <a:lnTo>
                    <a:pt x="277177" y="1289702"/>
                  </a:lnTo>
                  <a:cubicBezTo>
                    <a:pt x="272907" y="1321858"/>
                    <a:pt x="268393" y="1354015"/>
                    <a:pt x="265733" y="1386494"/>
                  </a:cubicBezTo>
                  <a:cubicBezTo>
                    <a:pt x="264203" y="1402694"/>
                    <a:pt x="262751" y="1418893"/>
                    <a:pt x="262025" y="1435173"/>
                  </a:cubicBezTo>
                  <a:cubicBezTo>
                    <a:pt x="261221" y="1451453"/>
                    <a:pt x="259931" y="1467652"/>
                    <a:pt x="259447" y="1484012"/>
                  </a:cubicBezTo>
                  <a:lnTo>
                    <a:pt x="258319" y="1533013"/>
                  </a:lnTo>
                  <a:cubicBezTo>
                    <a:pt x="257915" y="1549293"/>
                    <a:pt x="258479" y="1565734"/>
                    <a:pt x="258561" y="1582094"/>
                  </a:cubicBezTo>
                  <a:lnTo>
                    <a:pt x="258803" y="1606676"/>
                  </a:lnTo>
                  <a:cubicBezTo>
                    <a:pt x="259043" y="1614654"/>
                    <a:pt x="259527" y="1622472"/>
                    <a:pt x="259849" y="1630370"/>
                  </a:cubicBezTo>
                  <a:cubicBezTo>
                    <a:pt x="260253" y="1638268"/>
                    <a:pt x="260495" y="1646166"/>
                    <a:pt x="261059" y="1653984"/>
                  </a:cubicBezTo>
                  <a:lnTo>
                    <a:pt x="262993" y="1677517"/>
                  </a:lnTo>
                  <a:cubicBezTo>
                    <a:pt x="265491" y="1708868"/>
                    <a:pt x="269683" y="1739977"/>
                    <a:pt x="274517" y="1770844"/>
                  </a:cubicBezTo>
                  <a:cubicBezTo>
                    <a:pt x="294989" y="1894394"/>
                    <a:pt x="335043" y="2013189"/>
                    <a:pt x="391217" y="2126342"/>
                  </a:cubicBezTo>
                  <a:cubicBezTo>
                    <a:pt x="446745" y="2239898"/>
                    <a:pt x="517829" y="2347974"/>
                    <a:pt x="595845" y="2454761"/>
                  </a:cubicBezTo>
                  <a:cubicBezTo>
                    <a:pt x="615267" y="2481437"/>
                    <a:pt x="635495" y="2507952"/>
                    <a:pt x="655967" y="2534387"/>
                  </a:cubicBezTo>
                  <a:cubicBezTo>
                    <a:pt x="676357" y="2560983"/>
                    <a:pt x="697069" y="2587498"/>
                    <a:pt x="718105" y="2614013"/>
                  </a:cubicBezTo>
                  <a:lnTo>
                    <a:pt x="847053" y="2775281"/>
                  </a:lnTo>
                  <a:cubicBezTo>
                    <a:pt x="934821" y="2885936"/>
                    <a:pt x="1016541" y="2997638"/>
                    <a:pt x="1096651" y="3106762"/>
                  </a:cubicBezTo>
                  <a:cubicBezTo>
                    <a:pt x="1176761" y="3215804"/>
                    <a:pt x="1257677" y="3320737"/>
                    <a:pt x="1344879" y="3415595"/>
                  </a:cubicBezTo>
                  <a:cubicBezTo>
                    <a:pt x="1431921" y="3510454"/>
                    <a:pt x="1524683" y="3596125"/>
                    <a:pt x="1629375" y="3662534"/>
                  </a:cubicBezTo>
                  <a:cubicBezTo>
                    <a:pt x="1681679" y="3695739"/>
                    <a:pt x="1736805" y="3724108"/>
                    <a:pt x="1794753" y="3746674"/>
                  </a:cubicBezTo>
                  <a:cubicBezTo>
                    <a:pt x="1852619" y="3769401"/>
                    <a:pt x="1913225" y="3785761"/>
                    <a:pt x="1975443" y="3797931"/>
                  </a:cubicBezTo>
                  <a:cubicBezTo>
                    <a:pt x="2006551" y="3803975"/>
                    <a:pt x="2038225" y="3808811"/>
                    <a:pt x="2070221" y="3812115"/>
                  </a:cubicBezTo>
                  <a:cubicBezTo>
                    <a:pt x="2078199" y="3813083"/>
                    <a:pt x="2086259" y="3813727"/>
                    <a:pt x="2094237" y="3814452"/>
                  </a:cubicBezTo>
                  <a:cubicBezTo>
                    <a:pt x="2102297" y="3815097"/>
                    <a:pt x="2110195" y="3815904"/>
                    <a:pt x="2118737" y="3816226"/>
                  </a:cubicBezTo>
                  <a:lnTo>
                    <a:pt x="2169351" y="3818805"/>
                  </a:lnTo>
                  <a:cubicBezTo>
                    <a:pt x="2236887" y="3821142"/>
                    <a:pt x="2304505" y="3819691"/>
                    <a:pt x="2371721" y="3814372"/>
                  </a:cubicBezTo>
                  <a:cubicBezTo>
                    <a:pt x="2439017" y="3809214"/>
                    <a:pt x="2505747" y="3799301"/>
                    <a:pt x="2571593" y="3785923"/>
                  </a:cubicBezTo>
                  <a:cubicBezTo>
                    <a:pt x="2637437" y="3772383"/>
                    <a:pt x="2702395" y="3755459"/>
                    <a:pt x="2766629" y="3737647"/>
                  </a:cubicBezTo>
                  <a:cubicBezTo>
                    <a:pt x="2895175" y="3702105"/>
                    <a:pt x="3022029" y="3662856"/>
                    <a:pt x="3145015" y="3612969"/>
                  </a:cubicBezTo>
                  <a:cubicBezTo>
                    <a:pt x="3206427" y="3587985"/>
                    <a:pt x="3266711" y="3560099"/>
                    <a:pt x="3324657" y="3528023"/>
                  </a:cubicBezTo>
                  <a:cubicBezTo>
                    <a:pt x="3339245" y="3520206"/>
                    <a:pt x="3353429" y="3511583"/>
                    <a:pt x="3367695" y="3503281"/>
                  </a:cubicBezTo>
                  <a:cubicBezTo>
                    <a:pt x="3381879" y="3494738"/>
                    <a:pt x="3395821" y="3485873"/>
                    <a:pt x="3409925" y="3477250"/>
                  </a:cubicBezTo>
                  <a:lnTo>
                    <a:pt x="3451189" y="3449687"/>
                  </a:lnTo>
                  <a:lnTo>
                    <a:pt x="3491567" y="3420915"/>
                  </a:lnTo>
                  <a:cubicBezTo>
                    <a:pt x="3597709" y="3342175"/>
                    <a:pt x="3692647" y="3249734"/>
                    <a:pt x="3775819" y="3148509"/>
                  </a:cubicBezTo>
                  <a:lnTo>
                    <a:pt x="3837915" y="3064394"/>
                  </a:lnTo>
                  <a:lnTo>
                    <a:pt x="3837915" y="3357901"/>
                  </a:lnTo>
                  <a:lnTo>
                    <a:pt x="3766814" y="3428500"/>
                  </a:lnTo>
                  <a:cubicBezTo>
                    <a:pt x="3712111" y="3476786"/>
                    <a:pt x="3654809" y="3521938"/>
                    <a:pt x="3595693" y="3564129"/>
                  </a:cubicBezTo>
                  <a:lnTo>
                    <a:pt x="3551045" y="3595399"/>
                  </a:lnTo>
                  <a:lnTo>
                    <a:pt x="3505589" y="3625381"/>
                  </a:lnTo>
                  <a:cubicBezTo>
                    <a:pt x="3490277" y="3635052"/>
                    <a:pt x="3475045" y="3644965"/>
                    <a:pt x="3459651" y="3654475"/>
                  </a:cubicBezTo>
                  <a:lnTo>
                    <a:pt x="3413069" y="3682521"/>
                  </a:lnTo>
                  <a:cubicBezTo>
                    <a:pt x="3350529" y="3719191"/>
                    <a:pt x="3286779" y="3753766"/>
                    <a:pt x="3221417" y="3784956"/>
                  </a:cubicBezTo>
                  <a:cubicBezTo>
                    <a:pt x="3090695" y="3847496"/>
                    <a:pt x="2953121" y="3895691"/>
                    <a:pt x="2812003" y="3925188"/>
                  </a:cubicBezTo>
                  <a:cubicBezTo>
                    <a:pt x="2741403" y="3939856"/>
                    <a:pt x="2670239" y="3950091"/>
                    <a:pt x="2598995" y="3958070"/>
                  </a:cubicBezTo>
                  <a:cubicBezTo>
                    <a:pt x="2527831" y="3966210"/>
                    <a:pt x="2456747" y="3972738"/>
                    <a:pt x="2385825" y="3979428"/>
                  </a:cubicBezTo>
                  <a:cubicBezTo>
                    <a:pt x="2314821" y="3985794"/>
                    <a:pt x="2243819" y="3991436"/>
                    <a:pt x="2172655" y="3996433"/>
                  </a:cubicBezTo>
                  <a:lnTo>
                    <a:pt x="2119221" y="3999898"/>
                  </a:lnTo>
                  <a:cubicBezTo>
                    <a:pt x="2110437" y="4000543"/>
                    <a:pt x="2101007" y="4000946"/>
                    <a:pt x="2091739" y="4001429"/>
                  </a:cubicBezTo>
                  <a:cubicBezTo>
                    <a:pt x="2082471" y="4001913"/>
                    <a:pt x="2073121" y="4002396"/>
                    <a:pt x="2063773" y="4002558"/>
                  </a:cubicBezTo>
                  <a:cubicBezTo>
                    <a:pt x="2026459" y="4003767"/>
                    <a:pt x="1988821" y="4003364"/>
                    <a:pt x="1951103" y="4001027"/>
                  </a:cubicBezTo>
                  <a:cubicBezTo>
                    <a:pt x="1800151" y="3992322"/>
                    <a:pt x="1648073" y="3951784"/>
                    <a:pt x="1508565" y="3886262"/>
                  </a:cubicBezTo>
                  <a:cubicBezTo>
                    <a:pt x="1368655" y="3820900"/>
                    <a:pt x="1243089" y="3730796"/>
                    <a:pt x="1132757" y="3631183"/>
                  </a:cubicBezTo>
                  <a:cubicBezTo>
                    <a:pt x="1077389" y="3581376"/>
                    <a:pt x="1025487" y="3529071"/>
                    <a:pt x="976083" y="3475718"/>
                  </a:cubicBezTo>
                  <a:cubicBezTo>
                    <a:pt x="926681" y="3422366"/>
                    <a:pt x="879129" y="3368287"/>
                    <a:pt x="833675" y="3313645"/>
                  </a:cubicBezTo>
                  <a:cubicBezTo>
                    <a:pt x="742363" y="3204602"/>
                    <a:pt x="659109" y="3093141"/>
                    <a:pt x="577065" y="2984421"/>
                  </a:cubicBezTo>
                  <a:lnTo>
                    <a:pt x="514445" y="2901570"/>
                  </a:lnTo>
                  <a:cubicBezTo>
                    <a:pt x="493409" y="2873524"/>
                    <a:pt x="472213" y="2845236"/>
                    <a:pt x="451421" y="2816464"/>
                  </a:cubicBezTo>
                  <a:cubicBezTo>
                    <a:pt x="430547" y="2787773"/>
                    <a:pt x="409753" y="2758759"/>
                    <a:pt x="389203" y="2729262"/>
                  </a:cubicBezTo>
                  <a:cubicBezTo>
                    <a:pt x="368813" y="2699684"/>
                    <a:pt x="348583" y="2669864"/>
                    <a:pt x="328757" y="2639320"/>
                  </a:cubicBezTo>
                  <a:cubicBezTo>
                    <a:pt x="289025" y="2578552"/>
                    <a:pt x="250501" y="2515850"/>
                    <a:pt x="215281" y="2450489"/>
                  </a:cubicBezTo>
                  <a:cubicBezTo>
                    <a:pt x="179901" y="2385208"/>
                    <a:pt x="147019" y="2317671"/>
                    <a:pt x="118811" y="2247394"/>
                  </a:cubicBezTo>
                  <a:cubicBezTo>
                    <a:pt x="61589" y="2107483"/>
                    <a:pt x="22986" y="1957176"/>
                    <a:pt x="7835" y="1805419"/>
                  </a:cubicBezTo>
                  <a:cubicBezTo>
                    <a:pt x="4208" y="1767459"/>
                    <a:pt x="1467" y="1729500"/>
                    <a:pt x="662" y="1691621"/>
                  </a:cubicBezTo>
                  <a:lnTo>
                    <a:pt x="17" y="1663172"/>
                  </a:lnTo>
                  <a:cubicBezTo>
                    <a:pt x="-64" y="1653742"/>
                    <a:pt x="178" y="1644232"/>
                    <a:pt x="178" y="1634803"/>
                  </a:cubicBezTo>
                  <a:lnTo>
                    <a:pt x="500" y="1606515"/>
                  </a:lnTo>
                  <a:lnTo>
                    <a:pt x="1548" y="1579032"/>
                  </a:lnTo>
                  <a:cubicBezTo>
                    <a:pt x="3886" y="1505853"/>
                    <a:pt x="9688" y="1432513"/>
                    <a:pt x="19037" y="1359495"/>
                  </a:cubicBezTo>
                  <a:cubicBezTo>
                    <a:pt x="27902" y="1286397"/>
                    <a:pt x="40635" y="1213460"/>
                    <a:pt x="57561" y="1141329"/>
                  </a:cubicBezTo>
                  <a:cubicBezTo>
                    <a:pt x="74645" y="1069278"/>
                    <a:pt x="94875" y="997792"/>
                    <a:pt x="117925" y="927031"/>
                  </a:cubicBezTo>
                  <a:cubicBezTo>
                    <a:pt x="164427" y="785751"/>
                    <a:pt x="222293" y="646082"/>
                    <a:pt x="299421" y="516810"/>
                  </a:cubicBezTo>
                  <a:cubicBezTo>
                    <a:pt x="376387" y="387458"/>
                    <a:pt x="473987" y="271967"/>
                    <a:pt x="581981" y="171064"/>
                  </a:cubicBezTo>
                  <a:cubicBezTo>
                    <a:pt x="635899" y="120371"/>
                    <a:pt x="693281" y="74272"/>
                    <a:pt x="752035" y="30912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332" name="Freeform: Shape 12331">
              <a:extLst>
                <a:ext uri="{FF2B5EF4-FFF2-40B4-BE49-F238E27FC236}">
                  <a16:creationId xmlns:a16="http://schemas.microsoft.com/office/drawing/2014/main" id="{1B4529F9-5EF5-47FB-8602-594897BCD2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95786" y="8192"/>
              <a:ext cx="3795910" cy="3976446"/>
            </a:xfrm>
            <a:custGeom>
              <a:avLst/>
              <a:gdLst>
                <a:gd name="connsiteX0" fmla="*/ 2774030 w 3795910"/>
                <a:gd name="connsiteY0" fmla="*/ 0 h 3976446"/>
                <a:gd name="connsiteX1" fmla="*/ 3459445 w 3795910"/>
                <a:gd name="connsiteY1" fmla="*/ 0 h 3976446"/>
                <a:gd name="connsiteX2" fmla="*/ 3508635 w 3795910"/>
                <a:gd name="connsiteY2" fmla="*/ 43712 h 3976446"/>
                <a:gd name="connsiteX3" fmla="*/ 3669933 w 3795910"/>
                <a:gd name="connsiteY3" fmla="*/ 215854 h 3976446"/>
                <a:gd name="connsiteX4" fmla="*/ 3795910 w 3795910"/>
                <a:gd name="connsiteY4" fmla="*/ 376541 h 3976446"/>
                <a:gd name="connsiteX5" fmla="*/ 3795910 w 3795910"/>
                <a:gd name="connsiteY5" fmla="*/ 1224262 h 3976446"/>
                <a:gd name="connsiteX6" fmla="*/ 3780558 w 3795910"/>
                <a:gd name="connsiteY6" fmla="*/ 1178644 h 3976446"/>
                <a:gd name="connsiteX7" fmla="*/ 3363890 w 3795910"/>
                <a:gd name="connsiteY7" fmla="*/ 478125 h 3976446"/>
                <a:gd name="connsiteX8" fmla="*/ 2925149 w 3795910"/>
                <a:gd name="connsiteY8" fmla="*/ 88243 h 3976446"/>
                <a:gd name="connsiteX9" fmla="*/ 875937 w 3795910"/>
                <a:gd name="connsiteY9" fmla="*/ 0 h 3976446"/>
                <a:gd name="connsiteX10" fmla="*/ 1567553 w 3795910"/>
                <a:gd name="connsiteY10" fmla="*/ 0 h 3976446"/>
                <a:gd name="connsiteX11" fmla="*/ 1509968 w 3795910"/>
                <a:gd name="connsiteY11" fmla="*/ 39800 h 3976446"/>
                <a:gd name="connsiteX12" fmla="*/ 1414576 w 3795910"/>
                <a:gd name="connsiteY12" fmla="*/ 108685 h 3976446"/>
                <a:gd name="connsiteX13" fmla="*/ 1208498 w 3795910"/>
                <a:gd name="connsiteY13" fmla="*/ 255204 h 3976446"/>
                <a:gd name="connsiteX14" fmla="*/ 402968 w 3795910"/>
                <a:gd name="connsiteY14" fmla="*/ 1630048 h 3976446"/>
                <a:gd name="connsiteX15" fmla="*/ 898536 w 3795910"/>
                <a:gd name="connsiteY15" fmla="*/ 2673733 h 3976446"/>
                <a:gd name="connsiteX16" fmla="*/ 996940 w 3795910"/>
                <a:gd name="connsiteY16" fmla="*/ 2800748 h 3976446"/>
                <a:gd name="connsiteX17" fmla="*/ 1511370 w 3795910"/>
                <a:gd name="connsiteY17" fmla="*/ 3378442 h 3976446"/>
                <a:gd name="connsiteX18" fmla="*/ 2063838 w 3795910"/>
                <a:gd name="connsiteY18" fmla="*/ 3573559 h 3976446"/>
                <a:gd name="connsiteX19" fmla="*/ 3410956 w 3795910"/>
                <a:gd name="connsiteY19" fmla="*/ 3135533 h 3976446"/>
                <a:gd name="connsiteX20" fmla="*/ 3791278 w 3795910"/>
                <a:gd name="connsiteY20" fmla="*/ 2642785 h 3976446"/>
                <a:gd name="connsiteX21" fmla="*/ 3795910 w 3795910"/>
                <a:gd name="connsiteY21" fmla="*/ 2631043 h 3976446"/>
                <a:gd name="connsiteX22" fmla="*/ 3795910 w 3795910"/>
                <a:gd name="connsiteY22" fmla="*/ 3326763 h 3976446"/>
                <a:gd name="connsiteX23" fmla="*/ 3669933 w 3795910"/>
                <a:gd name="connsiteY23" fmla="*/ 3444186 h 3976446"/>
                <a:gd name="connsiteX24" fmla="*/ 2063838 w 3795910"/>
                <a:gd name="connsiteY24" fmla="*/ 3976446 h 3976446"/>
                <a:gd name="connsiteX25" fmla="*/ 580998 w 3795910"/>
                <a:gd name="connsiteY25" fmla="*/ 2921799 h 3976446"/>
                <a:gd name="connsiteX26" fmla="*/ 0 w 3795910"/>
                <a:gd name="connsiteY26" fmla="*/ 1629967 h 3976446"/>
                <a:gd name="connsiteX27" fmla="*/ 766593 w 3795910"/>
                <a:gd name="connsiteY27" fmla="*/ 80506 h 397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795910" h="3976446">
                  <a:moveTo>
                    <a:pt x="2774030" y="0"/>
                  </a:moveTo>
                  <a:lnTo>
                    <a:pt x="3459445" y="0"/>
                  </a:lnTo>
                  <a:lnTo>
                    <a:pt x="3508635" y="43712"/>
                  </a:lnTo>
                  <a:cubicBezTo>
                    <a:pt x="3564724" y="98406"/>
                    <a:pt x="3618554" y="155892"/>
                    <a:pt x="3669933" y="215854"/>
                  </a:cubicBezTo>
                  <a:lnTo>
                    <a:pt x="3795910" y="376541"/>
                  </a:lnTo>
                  <a:lnTo>
                    <a:pt x="3795910" y="1224262"/>
                  </a:lnTo>
                  <a:lnTo>
                    <a:pt x="3780558" y="1178644"/>
                  </a:lnTo>
                  <a:cubicBezTo>
                    <a:pt x="3682718" y="924210"/>
                    <a:pt x="3538616" y="682027"/>
                    <a:pt x="3363890" y="478125"/>
                  </a:cubicBezTo>
                  <a:cubicBezTo>
                    <a:pt x="3230609" y="322539"/>
                    <a:pt x="3083546" y="191932"/>
                    <a:pt x="2925149" y="88243"/>
                  </a:cubicBezTo>
                  <a:close/>
                  <a:moveTo>
                    <a:pt x="875937" y="0"/>
                  </a:moveTo>
                  <a:lnTo>
                    <a:pt x="1567553" y="0"/>
                  </a:lnTo>
                  <a:lnTo>
                    <a:pt x="1509968" y="39800"/>
                  </a:lnTo>
                  <a:cubicBezTo>
                    <a:pt x="1479892" y="61177"/>
                    <a:pt x="1448244" y="84134"/>
                    <a:pt x="1414576" y="108685"/>
                  </a:cubicBezTo>
                  <a:cubicBezTo>
                    <a:pt x="1349618" y="156074"/>
                    <a:pt x="1282404" y="205075"/>
                    <a:pt x="1208498" y="255204"/>
                  </a:cubicBezTo>
                  <a:cubicBezTo>
                    <a:pt x="643862" y="638265"/>
                    <a:pt x="402968" y="1049452"/>
                    <a:pt x="402968" y="1630048"/>
                  </a:cubicBezTo>
                  <a:cubicBezTo>
                    <a:pt x="402968" y="2011093"/>
                    <a:pt x="599212" y="2290672"/>
                    <a:pt x="898536" y="2673733"/>
                  </a:cubicBezTo>
                  <a:cubicBezTo>
                    <a:pt x="931982" y="2716528"/>
                    <a:pt x="965026" y="2759323"/>
                    <a:pt x="996940" y="2800748"/>
                  </a:cubicBezTo>
                  <a:cubicBezTo>
                    <a:pt x="1170136" y="3025281"/>
                    <a:pt x="1333742" y="3237323"/>
                    <a:pt x="1511370" y="3378442"/>
                  </a:cubicBezTo>
                  <a:cubicBezTo>
                    <a:pt x="1681180" y="3513355"/>
                    <a:pt x="1851554" y="3573559"/>
                    <a:pt x="2063838" y="3573559"/>
                  </a:cubicBezTo>
                  <a:cubicBezTo>
                    <a:pt x="2595916" y="3573559"/>
                    <a:pt x="3074318" y="3418013"/>
                    <a:pt x="3410956" y="3135533"/>
                  </a:cubicBezTo>
                  <a:cubicBezTo>
                    <a:pt x="3575610" y="2997316"/>
                    <a:pt x="3703592" y="2831535"/>
                    <a:pt x="3791278" y="2642785"/>
                  </a:cubicBezTo>
                  <a:lnTo>
                    <a:pt x="3795910" y="2631043"/>
                  </a:lnTo>
                  <a:lnTo>
                    <a:pt x="3795910" y="3326763"/>
                  </a:lnTo>
                  <a:lnTo>
                    <a:pt x="3669933" y="3444186"/>
                  </a:lnTo>
                  <a:cubicBezTo>
                    <a:pt x="3258897" y="3789046"/>
                    <a:pt x="2691056" y="3976446"/>
                    <a:pt x="2063838" y="3976446"/>
                  </a:cubicBezTo>
                  <a:cubicBezTo>
                    <a:pt x="1338094" y="3976446"/>
                    <a:pt x="996780" y="3453877"/>
                    <a:pt x="580998" y="2921799"/>
                  </a:cubicBezTo>
                  <a:cubicBezTo>
                    <a:pt x="278128" y="2534226"/>
                    <a:pt x="0" y="2160836"/>
                    <a:pt x="0" y="1629967"/>
                  </a:cubicBezTo>
                  <a:cubicBezTo>
                    <a:pt x="0" y="941134"/>
                    <a:pt x="289455" y="463702"/>
                    <a:pt x="766593" y="80506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333" name="Freeform: Shape 12332">
              <a:extLst>
                <a:ext uri="{FF2B5EF4-FFF2-40B4-BE49-F238E27FC236}">
                  <a16:creationId xmlns:a16="http://schemas.microsoft.com/office/drawing/2014/main" id="{34DBA3A0-5DF8-4AED-9948-651C52A4C9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95786" y="8192"/>
              <a:ext cx="3795910" cy="3976446"/>
            </a:xfrm>
            <a:custGeom>
              <a:avLst/>
              <a:gdLst>
                <a:gd name="connsiteX0" fmla="*/ 2580815 w 3795910"/>
                <a:gd name="connsiteY0" fmla="*/ 0 h 3976446"/>
                <a:gd name="connsiteX1" fmla="*/ 3459445 w 3795910"/>
                <a:gd name="connsiteY1" fmla="*/ 0 h 3976446"/>
                <a:gd name="connsiteX2" fmla="*/ 3508635 w 3795910"/>
                <a:gd name="connsiteY2" fmla="*/ 43712 h 3976446"/>
                <a:gd name="connsiteX3" fmla="*/ 3669933 w 3795910"/>
                <a:gd name="connsiteY3" fmla="*/ 215854 h 3976446"/>
                <a:gd name="connsiteX4" fmla="*/ 3795910 w 3795910"/>
                <a:gd name="connsiteY4" fmla="*/ 376541 h 3976446"/>
                <a:gd name="connsiteX5" fmla="*/ 3795910 w 3795910"/>
                <a:gd name="connsiteY5" fmla="*/ 1510297 h 3976446"/>
                <a:gd name="connsiteX6" fmla="*/ 3768579 w 3795910"/>
                <a:gd name="connsiteY6" fmla="*/ 1396156 h 3976446"/>
                <a:gd name="connsiteX7" fmla="*/ 3705364 w 3795910"/>
                <a:gd name="connsiteY7" fmla="*/ 1207496 h 3976446"/>
                <a:gd name="connsiteX8" fmla="*/ 3302720 w 3795910"/>
                <a:gd name="connsiteY8" fmla="*/ 530511 h 3976446"/>
                <a:gd name="connsiteX9" fmla="*/ 2726154 w 3795910"/>
                <a:gd name="connsiteY9" fmla="*/ 65165 h 3976446"/>
                <a:gd name="connsiteX10" fmla="*/ 875937 w 3795910"/>
                <a:gd name="connsiteY10" fmla="*/ 0 h 3976446"/>
                <a:gd name="connsiteX11" fmla="*/ 1715693 w 3795910"/>
                <a:gd name="connsiteY11" fmla="*/ 0 h 3976446"/>
                <a:gd name="connsiteX12" fmla="*/ 1710753 w 3795910"/>
                <a:gd name="connsiteY12" fmla="*/ 2712 h 3976446"/>
                <a:gd name="connsiteX13" fmla="*/ 1462046 w 3795910"/>
                <a:gd name="connsiteY13" fmla="*/ 173724 h 3976446"/>
                <a:gd name="connsiteX14" fmla="*/ 1253712 w 3795910"/>
                <a:gd name="connsiteY14" fmla="*/ 321855 h 3976446"/>
                <a:gd name="connsiteX15" fmla="*/ 676824 w 3795910"/>
                <a:gd name="connsiteY15" fmla="*/ 886976 h 3976446"/>
                <a:gd name="connsiteX16" fmla="*/ 483560 w 3795910"/>
                <a:gd name="connsiteY16" fmla="*/ 1629967 h 3976446"/>
                <a:gd name="connsiteX17" fmla="*/ 606626 w 3795910"/>
                <a:gd name="connsiteY17" fmla="*/ 2107886 h 3976446"/>
                <a:gd name="connsiteX18" fmla="*/ 961964 w 3795910"/>
                <a:gd name="connsiteY18" fmla="*/ 2624007 h 3976446"/>
                <a:gd name="connsiteX19" fmla="*/ 1060690 w 3795910"/>
                <a:gd name="connsiteY19" fmla="*/ 2751425 h 3976446"/>
                <a:gd name="connsiteX20" fmla="*/ 1561498 w 3795910"/>
                <a:gd name="connsiteY20" fmla="*/ 3315257 h 3976446"/>
                <a:gd name="connsiteX21" fmla="*/ 2063838 w 3795910"/>
                <a:gd name="connsiteY21" fmla="*/ 3492885 h 3976446"/>
                <a:gd name="connsiteX22" fmla="*/ 3359136 w 3795910"/>
                <a:gd name="connsiteY22" fmla="*/ 3073718 h 3976446"/>
                <a:gd name="connsiteX23" fmla="*/ 3718180 w 3795910"/>
                <a:gd name="connsiteY23" fmla="*/ 2608775 h 3976446"/>
                <a:gd name="connsiteX24" fmla="*/ 3776400 w 3795910"/>
                <a:gd name="connsiteY24" fmla="*/ 2461172 h 3976446"/>
                <a:gd name="connsiteX25" fmla="*/ 3795910 w 3795910"/>
                <a:gd name="connsiteY25" fmla="*/ 2387988 h 3976446"/>
                <a:gd name="connsiteX26" fmla="*/ 3795910 w 3795910"/>
                <a:gd name="connsiteY26" fmla="*/ 3326763 h 3976446"/>
                <a:gd name="connsiteX27" fmla="*/ 3669933 w 3795910"/>
                <a:gd name="connsiteY27" fmla="*/ 3444186 h 3976446"/>
                <a:gd name="connsiteX28" fmla="*/ 2063838 w 3795910"/>
                <a:gd name="connsiteY28" fmla="*/ 3976446 h 3976446"/>
                <a:gd name="connsiteX29" fmla="*/ 580998 w 3795910"/>
                <a:gd name="connsiteY29" fmla="*/ 2921799 h 3976446"/>
                <a:gd name="connsiteX30" fmla="*/ 0 w 3795910"/>
                <a:gd name="connsiteY30" fmla="*/ 1629967 h 3976446"/>
                <a:gd name="connsiteX31" fmla="*/ 766593 w 3795910"/>
                <a:gd name="connsiteY31" fmla="*/ 80506 h 3976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95910" h="3976446">
                  <a:moveTo>
                    <a:pt x="2580815" y="0"/>
                  </a:moveTo>
                  <a:lnTo>
                    <a:pt x="3459445" y="0"/>
                  </a:lnTo>
                  <a:lnTo>
                    <a:pt x="3508635" y="43712"/>
                  </a:lnTo>
                  <a:cubicBezTo>
                    <a:pt x="3564724" y="98406"/>
                    <a:pt x="3618554" y="155892"/>
                    <a:pt x="3669933" y="215854"/>
                  </a:cubicBezTo>
                  <a:lnTo>
                    <a:pt x="3795910" y="376541"/>
                  </a:lnTo>
                  <a:lnTo>
                    <a:pt x="3795910" y="1510297"/>
                  </a:lnTo>
                  <a:lnTo>
                    <a:pt x="3768579" y="1396156"/>
                  </a:lnTo>
                  <a:cubicBezTo>
                    <a:pt x="3750381" y="1332688"/>
                    <a:pt x="3729281" y="1269653"/>
                    <a:pt x="3705364" y="1207496"/>
                  </a:cubicBezTo>
                  <a:cubicBezTo>
                    <a:pt x="3610748" y="961606"/>
                    <a:pt x="3471482" y="727482"/>
                    <a:pt x="3302720" y="530511"/>
                  </a:cubicBezTo>
                  <a:cubicBezTo>
                    <a:pt x="3134198" y="333783"/>
                    <a:pt x="2934810" y="172918"/>
                    <a:pt x="2726154" y="65165"/>
                  </a:cubicBezTo>
                  <a:close/>
                  <a:moveTo>
                    <a:pt x="875937" y="0"/>
                  </a:moveTo>
                  <a:lnTo>
                    <a:pt x="1715693" y="0"/>
                  </a:lnTo>
                  <a:lnTo>
                    <a:pt x="1710753" y="2712"/>
                  </a:lnTo>
                  <a:cubicBezTo>
                    <a:pt x="1639116" y="45512"/>
                    <a:pt x="1560209" y="102126"/>
                    <a:pt x="1462046" y="173724"/>
                  </a:cubicBezTo>
                  <a:cubicBezTo>
                    <a:pt x="1396524" y="221516"/>
                    <a:pt x="1328744" y="270920"/>
                    <a:pt x="1253712" y="321855"/>
                  </a:cubicBezTo>
                  <a:cubicBezTo>
                    <a:pt x="988236" y="501981"/>
                    <a:pt x="799488" y="686782"/>
                    <a:pt x="676824" y="886976"/>
                  </a:cubicBezTo>
                  <a:cubicBezTo>
                    <a:pt x="546746" y="1099179"/>
                    <a:pt x="483560" y="1342248"/>
                    <a:pt x="483560" y="1629967"/>
                  </a:cubicBezTo>
                  <a:cubicBezTo>
                    <a:pt x="483560" y="1793249"/>
                    <a:pt x="522648" y="1945087"/>
                    <a:pt x="606626" y="2107886"/>
                  </a:cubicBezTo>
                  <a:cubicBezTo>
                    <a:pt x="692862" y="2275037"/>
                    <a:pt x="818588" y="2440495"/>
                    <a:pt x="961964" y="2624007"/>
                  </a:cubicBezTo>
                  <a:cubicBezTo>
                    <a:pt x="995572" y="2667044"/>
                    <a:pt x="1028694" y="2709919"/>
                    <a:pt x="1060690" y="2751425"/>
                  </a:cubicBezTo>
                  <a:cubicBezTo>
                    <a:pt x="1230824" y="2971929"/>
                    <a:pt x="1391526" y="3180182"/>
                    <a:pt x="1561498" y="3315257"/>
                  </a:cubicBezTo>
                  <a:cubicBezTo>
                    <a:pt x="1718172" y="3439773"/>
                    <a:pt x="1868398" y="3492885"/>
                    <a:pt x="2063838" y="3492885"/>
                  </a:cubicBezTo>
                  <a:cubicBezTo>
                    <a:pt x="2576976" y="3492885"/>
                    <a:pt x="3037004" y="3344029"/>
                    <a:pt x="3359136" y="3073718"/>
                  </a:cubicBezTo>
                  <a:cubicBezTo>
                    <a:pt x="3514680" y="2943157"/>
                    <a:pt x="3635490" y="2786805"/>
                    <a:pt x="3718180" y="2608775"/>
                  </a:cubicBezTo>
                  <a:cubicBezTo>
                    <a:pt x="3740323" y="2561124"/>
                    <a:pt x="3759736" y="2511891"/>
                    <a:pt x="3776400" y="2461172"/>
                  </a:cubicBezTo>
                  <a:lnTo>
                    <a:pt x="3795910" y="2387988"/>
                  </a:lnTo>
                  <a:lnTo>
                    <a:pt x="3795910" y="3326763"/>
                  </a:lnTo>
                  <a:lnTo>
                    <a:pt x="3669933" y="3444186"/>
                  </a:lnTo>
                  <a:cubicBezTo>
                    <a:pt x="3258897" y="3789046"/>
                    <a:pt x="2691056" y="3976446"/>
                    <a:pt x="2063838" y="3976446"/>
                  </a:cubicBezTo>
                  <a:cubicBezTo>
                    <a:pt x="1338094" y="3976446"/>
                    <a:pt x="996780" y="3453877"/>
                    <a:pt x="580998" y="2921799"/>
                  </a:cubicBezTo>
                  <a:cubicBezTo>
                    <a:pt x="278128" y="2534226"/>
                    <a:pt x="0" y="2160836"/>
                    <a:pt x="0" y="1629967"/>
                  </a:cubicBezTo>
                  <a:cubicBezTo>
                    <a:pt x="0" y="941134"/>
                    <a:pt x="289455" y="463702"/>
                    <a:pt x="766593" y="80506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 useBgFill="1">
          <p:nvSpPr>
            <p:cNvPr id="12334" name="Freeform: Shape 12333">
              <a:extLst>
                <a:ext uri="{FF2B5EF4-FFF2-40B4-BE49-F238E27FC236}">
                  <a16:creationId xmlns:a16="http://schemas.microsoft.com/office/drawing/2014/main" id="{D78D78D6-6C82-4A4B-8C11-568BD5AC7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19432" y="8192"/>
              <a:ext cx="4072264" cy="4166243"/>
            </a:xfrm>
            <a:custGeom>
              <a:avLst/>
              <a:gdLst>
                <a:gd name="connsiteX0" fmla="*/ 32479 w 4072264"/>
                <a:gd name="connsiteY0" fmla="*/ 1644313 h 4166243"/>
                <a:gd name="connsiteX1" fmla="*/ 32318 w 4072264"/>
                <a:gd name="connsiteY1" fmla="*/ 1657691 h 4166243"/>
                <a:gd name="connsiteX2" fmla="*/ 32399 w 4072264"/>
                <a:gd name="connsiteY2" fmla="*/ 1669458 h 4166243"/>
                <a:gd name="connsiteX3" fmla="*/ 32479 w 4072264"/>
                <a:gd name="connsiteY3" fmla="*/ 1644313 h 4166243"/>
                <a:gd name="connsiteX4" fmla="*/ 3644856 w 4072264"/>
                <a:gd name="connsiteY4" fmla="*/ 0 h 4166243"/>
                <a:gd name="connsiteX5" fmla="*/ 4072264 w 4072264"/>
                <a:gd name="connsiteY5" fmla="*/ 0 h 4166243"/>
                <a:gd name="connsiteX6" fmla="*/ 4072264 w 4072264"/>
                <a:gd name="connsiteY6" fmla="*/ 475595 h 4166243"/>
                <a:gd name="connsiteX7" fmla="*/ 4056974 w 4072264"/>
                <a:gd name="connsiteY7" fmla="*/ 454219 h 4166243"/>
                <a:gd name="connsiteX8" fmla="*/ 4023144 w 4072264"/>
                <a:gd name="connsiteY8" fmla="*/ 408815 h 4166243"/>
                <a:gd name="connsiteX9" fmla="*/ 4022984 w 4072264"/>
                <a:gd name="connsiteY9" fmla="*/ 408654 h 4166243"/>
                <a:gd name="connsiteX10" fmla="*/ 4022822 w 4072264"/>
                <a:gd name="connsiteY10" fmla="*/ 408493 h 4166243"/>
                <a:gd name="connsiteX11" fmla="*/ 3995984 w 4072264"/>
                <a:gd name="connsiteY11" fmla="*/ 373435 h 4166243"/>
                <a:gd name="connsiteX12" fmla="*/ 3990424 w 4072264"/>
                <a:gd name="connsiteY12" fmla="*/ 366342 h 4166243"/>
                <a:gd name="connsiteX13" fmla="*/ 3957622 w 4072264"/>
                <a:gd name="connsiteY13" fmla="*/ 325240 h 4166243"/>
                <a:gd name="connsiteX14" fmla="*/ 3817228 w 4072264"/>
                <a:gd name="connsiteY14" fmla="*/ 165262 h 4166243"/>
                <a:gd name="connsiteX15" fmla="*/ 3663395 w 4072264"/>
                <a:gd name="connsiteY15" fmla="*/ 15247 h 4166243"/>
                <a:gd name="connsiteX16" fmla="*/ 750521 w 4072264"/>
                <a:gd name="connsiteY16" fmla="*/ 0 h 4166243"/>
                <a:gd name="connsiteX17" fmla="*/ 1219165 w 4072264"/>
                <a:gd name="connsiteY17" fmla="*/ 0 h 4166243"/>
                <a:gd name="connsiteX18" fmla="*/ 1207612 w 4072264"/>
                <a:gd name="connsiteY18" fmla="*/ 8508 h 4166243"/>
                <a:gd name="connsiteX19" fmla="*/ 1165058 w 4072264"/>
                <a:gd name="connsiteY19" fmla="*/ 39778 h 4166243"/>
                <a:gd name="connsiteX20" fmla="*/ 1164898 w 4072264"/>
                <a:gd name="connsiteY20" fmla="*/ 39939 h 4166243"/>
                <a:gd name="connsiteX21" fmla="*/ 1164736 w 4072264"/>
                <a:gd name="connsiteY21" fmla="*/ 40100 h 4166243"/>
                <a:gd name="connsiteX22" fmla="*/ 1092606 w 4072264"/>
                <a:gd name="connsiteY22" fmla="*/ 94823 h 4166243"/>
                <a:gd name="connsiteX23" fmla="*/ 1078984 w 4072264"/>
                <a:gd name="connsiteY23" fmla="*/ 105381 h 4166243"/>
                <a:gd name="connsiteX24" fmla="*/ 1072376 w 4072264"/>
                <a:gd name="connsiteY24" fmla="*/ 110700 h 4166243"/>
                <a:gd name="connsiteX25" fmla="*/ 995974 w 4072264"/>
                <a:gd name="connsiteY25" fmla="*/ 173724 h 4166243"/>
                <a:gd name="connsiteX26" fmla="*/ 839784 w 4072264"/>
                <a:gd name="connsiteY26" fmla="*/ 318309 h 4166243"/>
                <a:gd name="connsiteX27" fmla="*/ 580030 w 4072264"/>
                <a:gd name="connsiteY27" fmla="*/ 641730 h 4166243"/>
                <a:gd name="connsiteX28" fmla="*/ 482754 w 4072264"/>
                <a:gd name="connsiteY28" fmla="*/ 819842 h 4166243"/>
                <a:gd name="connsiteX29" fmla="*/ 482674 w 4072264"/>
                <a:gd name="connsiteY29" fmla="*/ 820003 h 4166243"/>
                <a:gd name="connsiteX30" fmla="*/ 482594 w 4072264"/>
                <a:gd name="connsiteY30" fmla="*/ 820164 h 4166243"/>
                <a:gd name="connsiteX31" fmla="*/ 409092 w 4072264"/>
                <a:gd name="connsiteY31" fmla="*/ 1008189 h 4166243"/>
                <a:gd name="connsiteX32" fmla="*/ 358238 w 4072264"/>
                <a:gd name="connsiteY32" fmla="*/ 1204514 h 4166243"/>
                <a:gd name="connsiteX33" fmla="*/ 341474 w 4072264"/>
                <a:gd name="connsiteY33" fmla="*/ 1304128 h 4166243"/>
                <a:gd name="connsiteX34" fmla="*/ 330110 w 4072264"/>
                <a:gd name="connsiteY34" fmla="*/ 1404144 h 4166243"/>
                <a:gd name="connsiteX35" fmla="*/ 321084 w 4072264"/>
                <a:gd name="connsiteY35" fmla="*/ 1611189 h 4166243"/>
                <a:gd name="connsiteX36" fmla="*/ 321084 w 4072264"/>
                <a:gd name="connsiteY36" fmla="*/ 1621586 h 4166243"/>
                <a:gd name="connsiteX37" fmla="*/ 321004 w 4072264"/>
                <a:gd name="connsiteY37" fmla="*/ 1635286 h 4166243"/>
                <a:gd name="connsiteX38" fmla="*/ 321406 w 4072264"/>
                <a:gd name="connsiteY38" fmla="*/ 1661963 h 4166243"/>
                <a:gd name="connsiteX39" fmla="*/ 321406 w 4072264"/>
                <a:gd name="connsiteY39" fmla="*/ 1662205 h 4166243"/>
                <a:gd name="connsiteX40" fmla="*/ 321406 w 4072264"/>
                <a:gd name="connsiteY40" fmla="*/ 1662446 h 4166243"/>
                <a:gd name="connsiteX41" fmla="*/ 322052 w 4072264"/>
                <a:gd name="connsiteY41" fmla="*/ 1687511 h 4166243"/>
                <a:gd name="connsiteX42" fmla="*/ 323340 w 4072264"/>
                <a:gd name="connsiteY42" fmla="*/ 1712737 h 4166243"/>
                <a:gd name="connsiteX43" fmla="*/ 331964 w 4072264"/>
                <a:gd name="connsiteY43" fmla="*/ 1811544 h 4166243"/>
                <a:gd name="connsiteX44" fmla="*/ 435204 w 4072264"/>
                <a:gd name="connsiteY44" fmla="*/ 2193557 h 4166243"/>
                <a:gd name="connsiteX45" fmla="*/ 525146 w 4072264"/>
                <a:gd name="connsiteY45" fmla="*/ 2374973 h 4166243"/>
                <a:gd name="connsiteX46" fmla="*/ 635076 w 4072264"/>
                <a:gd name="connsiteY46" fmla="*/ 2550989 h 4166243"/>
                <a:gd name="connsiteX47" fmla="*/ 760076 w 4072264"/>
                <a:gd name="connsiteY47" fmla="*/ 2723056 h 4166243"/>
                <a:gd name="connsiteX48" fmla="*/ 826324 w 4072264"/>
                <a:gd name="connsiteY48" fmla="*/ 2808002 h 4166243"/>
                <a:gd name="connsiteX49" fmla="*/ 895634 w 4072264"/>
                <a:gd name="connsiteY49" fmla="*/ 2894640 h 4166243"/>
                <a:gd name="connsiteX50" fmla="*/ 1009998 w 4072264"/>
                <a:gd name="connsiteY50" fmla="*/ 3040675 h 4166243"/>
                <a:gd name="connsiteX51" fmla="*/ 1168604 w 4072264"/>
                <a:gd name="connsiteY51" fmla="*/ 3241353 h 4166243"/>
                <a:gd name="connsiteX52" fmla="*/ 1452938 w 4072264"/>
                <a:gd name="connsiteY52" fmla="*/ 3553733 h 4166243"/>
                <a:gd name="connsiteX53" fmla="*/ 1609774 w 4072264"/>
                <a:gd name="connsiteY53" fmla="*/ 3682925 h 4166243"/>
                <a:gd name="connsiteX54" fmla="*/ 1780550 w 4072264"/>
                <a:gd name="connsiteY54" fmla="*/ 3785117 h 4166243"/>
                <a:gd name="connsiteX55" fmla="*/ 2162966 w 4072264"/>
                <a:gd name="connsiteY55" fmla="*/ 3891903 h 4166243"/>
                <a:gd name="connsiteX56" fmla="*/ 2264918 w 4072264"/>
                <a:gd name="connsiteY56" fmla="*/ 3897948 h 4166243"/>
                <a:gd name="connsiteX57" fmla="*/ 2268866 w 4072264"/>
                <a:gd name="connsiteY57" fmla="*/ 3898028 h 4166243"/>
                <a:gd name="connsiteX58" fmla="*/ 2317546 w 4072264"/>
                <a:gd name="connsiteY58" fmla="*/ 3898270 h 4166243"/>
                <a:gd name="connsiteX59" fmla="*/ 2332938 w 4072264"/>
                <a:gd name="connsiteY59" fmla="*/ 3898189 h 4166243"/>
                <a:gd name="connsiteX60" fmla="*/ 2371542 w 4072264"/>
                <a:gd name="connsiteY60" fmla="*/ 3897706 h 4166243"/>
                <a:gd name="connsiteX61" fmla="*/ 2586566 w 4072264"/>
                <a:gd name="connsiteY61" fmla="*/ 3887067 h 4166243"/>
                <a:gd name="connsiteX62" fmla="*/ 3012342 w 4072264"/>
                <a:gd name="connsiteY62" fmla="*/ 3822270 h 4166243"/>
                <a:gd name="connsiteX63" fmla="*/ 3422482 w 4072264"/>
                <a:gd name="connsiteY63" fmla="*/ 3692031 h 4166243"/>
                <a:gd name="connsiteX64" fmla="*/ 3520806 w 4072264"/>
                <a:gd name="connsiteY64" fmla="*/ 3648592 h 4166243"/>
                <a:gd name="connsiteX65" fmla="*/ 3617034 w 4072264"/>
                <a:gd name="connsiteY65" fmla="*/ 3600236 h 4166243"/>
                <a:gd name="connsiteX66" fmla="*/ 3801190 w 4072264"/>
                <a:gd name="connsiteY66" fmla="*/ 3489984 h 4166243"/>
                <a:gd name="connsiteX67" fmla="*/ 3972270 w 4072264"/>
                <a:gd name="connsiteY67" fmla="*/ 3360792 h 4166243"/>
                <a:gd name="connsiteX68" fmla="*/ 4072264 w 4072264"/>
                <a:gd name="connsiteY68" fmla="*/ 3265310 h 4166243"/>
                <a:gd name="connsiteX69" fmla="*/ 4072264 w 4072264"/>
                <a:gd name="connsiteY69" fmla="*/ 3510549 h 4166243"/>
                <a:gd name="connsiteX70" fmla="*/ 3999825 w 4072264"/>
                <a:gd name="connsiteY70" fmla="*/ 3577347 h 4166243"/>
                <a:gd name="connsiteX71" fmla="*/ 3626222 w 4072264"/>
                <a:gd name="connsiteY71" fmla="*/ 3843467 h 4166243"/>
                <a:gd name="connsiteX72" fmla="*/ 2418610 w 4072264"/>
                <a:gd name="connsiteY72" fmla="*/ 4166243 h 4166243"/>
                <a:gd name="connsiteX73" fmla="*/ 1477278 w 4072264"/>
                <a:gd name="connsiteY73" fmla="*/ 3976204 h 4166243"/>
                <a:gd name="connsiteX74" fmla="*/ 708738 w 4072264"/>
                <a:gd name="connsiteY74" fmla="*/ 3458069 h 4166243"/>
                <a:gd name="connsiteX75" fmla="*/ 190604 w 4072264"/>
                <a:gd name="connsiteY75" fmla="*/ 2689529 h 4166243"/>
                <a:gd name="connsiteX76" fmla="*/ 564 w 4072264"/>
                <a:gd name="connsiteY76" fmla="*/ 1748440 h 4166243"/>
                <a:gd name="connsiteX77" fmla="*/ 806 w 4072264"/>
                <a:gd name="connsiteY77" fmla="*/ 1729661 h 4166243"/>
                <a:gd name="connsiteX78" fmla="*/ 968 w 4072264"/>
                <a:gd name="connsiteY78" fmla="*/ 1720474 h 4166243"/>
                <a:gd name="connsiteX79" fmla="*/ 242 w 4072264"/>
                <a:gd name="connsiteY79" fmla="*/ 1700406 h 4166243"/>
                <a:gd name="connsiteX80" fmla="*/ 242 w 4072264"/>
                <a:gd name="connsiteY80" fmla="*/ 1699922 h 4166243"/>
                <a:gd name="connsiteX81" fmla="*/ 242 w 4072264"/>
                <a:gd name="connsiteY81" fmla="*/ 1699439 h 4166243"/>
                <a:gd name="connsiteX82" fmla="*/ 81 w 4072264"/>
                <a:gd name="connsiteY82" fmla="*/ 1669942 h 4166243"/>
                <a:gd name="connsiteX83" fmla="*/ 0 w 4072264"/>
                <a:gd name="connsiteY83" fmla="*/ 1657691 h 4166243"/>
                <a:gd name="connsiteX84" fmla="*/ 564 w 4072264"/>
                <a:gd name="connsiteY84" fmla="*/ 1620860 h 4166243"/>
                <a:gd name="connsiteX85" fmla="*/ 806 w 4072264"/>
                <a:gd name="connsiteY85" fmla="*/ 1610383 h 4166243"/>
                <a:gd name="connsiteX86" fmla="*/ 4917 w 4072264"/>
                <a:gd name="connsiteY86" fmla="*/ 1508432 h 4166243"/>
                <a:gd name="connsiteX87" fmla="*/ 5722 w 4072264"/>
                <a:gd name="connsiteY87" fmla="*/ 1492878 h 4166243"/>
                <a:gd name="connsiteX88" fmla="*/ 5722 w 4072264"/>
                <a:gd name="connsiteY88" fmla="*/ 1492394 h 4166243"/>
                <a:gd name="connsiteX89" fmla="*/ 5803 w 4072264"/>
                <a:gd name="connsiteY89" fmla="*/ 1491911 h 4166243"/>
                <a:gd name="connsiteX90" fmla="*/ 7012 w 4072264"/>
                <a:gd name="connsiteY90" fmla="*/ 1477565 h 4166243"/>
                <a:gd name="connsiteX91" fmla="*/ 17086 w 4072264"/>
                <a:gd name="connsiteY91" fmla="*/ 1374486 h 4166243"/>
                <a:gd name="connsiteX92" fmla="*/ 57302 w 4072264"/>
                <a:gd name="connsiteY92" fmla="*/ 1139556 h 4166243"/>
                <a:gd name="connsiteX93" fmla="*/ 126935 w 4072264"/>
                <a:gd name="connsiteY93" fmla="*/ 909139 h 4166243"/>
                <a:gd name="connsiteX94" fmla="*/ 228161 w 4072264"/>
                <a:gd name="connsiteY94" fmla="*/ 689683 h 4166243"/>
                <a:gd name="connsiteX95" fmla="*/ 332850 w 4072264"/>
                <a:gd name="connsiteY95" fmla="*/ 525031 h 4166243"/>
                <a:gd name="connsiteX96" fmla="*/ 710763 w 4072264"/>
                <a:gd name="connsiteY96" fmla="*/ 37249 h 4166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4072264" h="4166243">
                  <a:moveTo>
                    <a:pt x="32479" y="1644313"/>
                  </a:moveTo>
                  <a:cubicBezTo>
                    <a:pt x="32399" y="1648746"/>
                    <a:pt x="32318" y="1653178"/>
                    <a:pt x="32318" y="1657691"/>
                  </a:cubicBezTo>
                  <a:cubicBezTo>
                    <a:pt x="32318" y="1661560"/>
                    <a:pt x="32318" y="1665428"/>
                    <a:pt x="32399" y="1669458"/>
                  </a:cubicBezTo>
                  <a:cubicBezTo>
                    <a:pt x="32238" y="1660915"/>
                    <a:pt x="32399" y="1652614"/>
                    <a:pt x="32479" y="1644313"/>
                  </a:cubicBezTo>
                  <a:close/>
                  <a:moveTo>
                    <a:pt x="3644856" y="0"/>
                  </a:moveTo>
                  <a:lnTo>
                    <a:pt x="4072264" y="0"/>
                  </a:lnTo>
                  <a:lnTo>
                    <a:pt x="4072264" y="475595"/>
                  </a:lnTo>
                  <a:lnTo>
                    <a:pt x="4056974" y="454219"/>
                  </a:lnTo>
                  <a:cubicBezTo>
                    <a:pt x="4046396" y="439662"/>
                    <a:pt x="4034951" y="424208"/>
                    <a:pt x="4023144" y="408815"/>
                  </a:cubicBezTo>
                  <a:lnTo>
                    <a:pt x="4022984" y="408654"/>
                  </a:lnTo>
                  <a:lnTo>
                    <a:pt x="4022822" y="408493"/>
                  </a:lnTo>
                  <a:cubicBezTo>
                    <a:pt x="4014118" y="396726"/>
                    <a:pt x="4004930" y="384879"/>
                    <a:pt x="3995984" y="373435"/>
                  </a:cubicBezTo>
                  <a:lnTo>
                    <a:pt x="3990424" y="366342"/>
                  </a:lnTo>
                  <a:cubicBezTo>
                    <a:pt x="3979060" y="351433"/>
                    <a:pt x="3967454" y="337248"/>
                    <a:pt x="3957622" y="325240"/>
                  </a:cubicBezTo>
                  <a:cubicBezTo>
                    <a:pt x="3908782" y="265601"/>
                    <a:pt x="3862844" y="213295"/>
                    <a:pt x="3817228" y="165262"/>
                  </a:cubicBezTo>
                  <a:cubicBezTo>
                    <a:pt x="3767905" y="112957"/>
                    <a:pt x="3716507" y="62848"/>
                    <a:pt x="3663395" y="15247"/>
                  </a:cubicBezTo>
                  <a:close/>
                  <a:moveTo>
                    <a:pt x="750521" y="0"/>
                  </a:moveTo>
                  <a:lnTo>
                    <a:pt x="1219165" y="0"/>
                  </a:lnTo>
                  <a:lnTo>
                    <a:pt x="1207612" y="8508"/>
                  </a:lnTo>
                  <a:cubicBezTo>
                    <a:pt x="1192782" y="19307"/>
                    <a:pt x="1178680" y="29542"/>
                    <a:pt x="1165058" y="39778"/>
                  </a:cubicBezTo>
                  <a:lnTo>
                    <a:pt x="1164898" y="39939"/>
                  </a:lnTo>
                  <a:lnTo>
                    <a:pt x="1164736" y="40100"/>
                  </a:lnTo>
                  <a:cubicBezTo>
                    <a:pt x="1140478" y="57750"/>
                    <a:pt x="1116138" y="76609"/>
                    <a:pt x="1092606" y="94823"/>
                  </a:cubicBezTo>
                  <a:lnTo>
                    <a:pt x="1078984" y="105381"/>
                  </a:lnTo>
                  <a:lnTo>
                    <a:pt x="1072376" y="110700"/>
                  </a:lnTo>
                  <a:cubicBezTo>
                    <a:pt x="1047070" y="131171"/>
                    <a:pt x="1020878" y="152206"/>
                    <a:pt x="995974" y="173724"/>
                  </a:cubicBezTo>
                  <a:cubicBezTo>
                    <a:pt x="940526" y="221032"/>
                    <a:pt x="887978" y="269711"/>
                    <a:pt x="839784" y="318309"/>
                  </a:cubicBezTo>
                  <a:cubicBezTo>
                    <a:pt x="737672" y="421791"/>
                    <a:pt x="650228" y="530672"/>
                    <a:pt x="580030" y="641730"/>
                  </a:cubicBezTo>
                  <a:cubicBezTo>
                    <a:pt x="540620" y="704593"/>
                    <a:pt x="508786" y="762782"/>
                    <a:pt x="482754" y="819842"/>
                  </a:cubicBezTo>
                  <a:lnTo>
                    <a:pt x="482674" y="820003"/>
                  </a:lnTo>
                  <a:lnTo>
                    <a:pt x="482594" y="820164"/>
                  </a:lnTo>
                  <a:cubicBezTo>
                    <a:pt x="455272" y="878192"/>
                    <a:pt x="430530" y="941457"/>
                    <a:pt x="409092" y="1008189"/>
                  </a:cubicBezTo>
                  <a:cubicBezTo>
                    <a:pt x="389346" y="1069601"/>
                    <a:pt x="372180" y="1135688"/>
                    <a:pt x="358238" y="1204514"/>
                  </a:cubicBezTo>
                  <a:cubicBezTo>
                    <a:pt x="351952" y="1236188"/>
                    <a:pt x="346310" y="1269795"/>
                    <a:pt x="341474" y="1304128"/>
                  </a:cubicBezTo>
                  <a:cubicBezTo>
                    <a:pt x="336962" y="1336365"/>
                    <a:pt x="333174" y="1370053"/>
                    <a:pt x="330110" y="1404144"/>
                  </a:cubicBezTo>
                  <a:cubicBezTo>
                    <a:pt x="324146" y="1469344"/>
                    <a:pt x="321246" y="1537043"/>
                    <a:pt x="321084" y="1611189"/>
                  </a:cubicBezTo>
                  <a:lnTo>
                    <a:pt x="321084" y="1621586"/>
                  </a:lnTo>
                  <a:cubicBezTo>
                    <a:pt x="321004" y="1626179"/>
                    <a:pt x="321004" y="1630693"/>
                    <a:pt x="321004" y="1635286"/>
                  </a:cubicBezTo>
                  <a:cubicBezTo>
                    <a:pt x="321004" y="1646328"/>
                    <a:pt x="321084" y="1654548"/>
                    <a:pt x="321406" y="1661963"/>
                  </a:cubicBezTo>
                  <a:lnTo>
                    <a:pt x="321406" y="1662205"/>
                  </a:lnTo>
                  <a:lnTo>
                    <a:pt x="321406" y="1662446"/>
                  </a:lnTo>
                  <a:lnTo>
                    <a:pt x="322052" y="1687511"/>
                  </a:lnTo>
                  <a:lnTo>
                    <a:pt x="323340" y="1712737"/>
                  </a:lnTo>
                  <a:cubicBezTo>
                    <a:pt x="324630" y="1741428"/>
                    <a:pt x="327290" y="1771973"/>
                    <a:pt x="331964" y="1811544"/>
                  </a:cubicBezTo>
                  <a:cubicBezTo>
                    <a:pt x="347680" y="1940091"/>
                    <a:pt x="382416" y="2068637"/>
                    <a:pt x="435204" y="2193557"/>
                  </a:cubicBezTo>
                  <a:cubicBezTo>
                    <a:pt x="459140" y="2250859"/>
                    <a:pt x="488558" y="2310176"/>
                    <a:pt x="525146" y="2374973"/>
                  </a:cubicBezTo>
                  <a:cubicBezTo>
                    <a:pt x="556416" y="2430744"/>
                    <a:pt x="592362" y="2488287"/>
                    <a:pt x="635076" y="2550989"/>
                  </a:cubicBezTo>
                  <a:cubicBezTo>
                    <a:pt x="670216" y="2602569"/>
                    <a:pt x="709948" y="2657292"/>
                    <a:pt x="760076" y="2723056"/>
                  </a:cubicBezTo>
                  <a:cubicBezTo>
                    <a:pt x="781998" y="2751909"/>
                    <a:pt x="804968" y="2781003"/>
                    <a:pt x="826324" y="2808002"/>
                  </a:cubicBezTo>
                  <a:lnTo>
                    <a:pt x="895634" y="2894640"/>
                  </a:lnTo>
                  <a:cubicBezTo>
                    <a:pt x="934320" y="2943399"/>
                    <a:pt x="972762" y="2992883"/>
                    <a:pt x="1009998" y="3040675"/>
                  </a:cubicBezTo>
                  <a:cubicBezTo>
                    <a:pt x="1061818" y="3107245"/>
                    <a:pt x="1115414" y="3176153"/>
                    <a:pt x="1168604" y="3241353"/>
                  </a:cubicBezTo>
                  <a:cubicBezTo>
                    <a:pt x="1276680" y="3374896"/>
                    <a:pt x="1364448" y="3471286"/>
                    <a:pt x="1452938" y="3553733"/>
                  </a:cubicBezTo>
                  <a:cubicBezTo>
                    <a:pt x="1507178" y="3603943"/>
                    <a:pt x="1558516" y="3646254"/>
                    <a:pt x="1609774" y="3682925"/>
                  </a:cubicBezTo>
                  <a:cubicBezTo>
                    <a:pt x="1668042" y="3724269"/>
                    <a:pt x="1723814" y="3757634"/>
                    <a:pt x="1780550" y="3785117"/>
                  </a:cubicBezTo>
                  <a:cubicBezTo>
                    <a:pt x="1897734" y="3842580"/>
                    <a:pt x="2026442" y="3878525"/>
                    <a:pt x="2162966" y="3891903"/>
                  </a:cubicBezTo>
                  <a:cubicBezTo>
                    <a:pt x="2195366" y="3895046"/>
                    <a:pt x="2229778" y="3897061"/>
                    <a:pt x="2264918" y="3897948"/>
                  </a:cubicBezTo>
                  <a:lnTo>
                    <a:pt x="2268866" y="3898028"/>
                  </a:lnTo>
                  <a:cubicBezTo>
                    <a:pt x="2284664" y="3898270"/>
                    <a:pt x="2300862" y="3898512"/>
                    <a:pt x="2317546" y="3898270"/>
                  </a:cubicBezTo>
                  <a:cubicBezTo>
                    <a:pt x="2322704" y="3898270"/>
                    <a:pt x="2327780" y="3898189"/>
                    <a:pt x="2332938" y="3898189"/>
                  </a:cubicBezTo>
                  <a:cubicBezTo>
                    <a:pt x="2345592" y="3898189"/>
                    <a:pt x="2358568" y="3898109"/>
                    <a:pt x="2371542" y="3897706"/>
                  </a:cubicBezTo>
                  <a:cubicBezTo>
                    <a:pt x="2445044" y="3896336"/>
                    <a:pt x="2517416" y="3892709"/>
                    <a:pt x="2586566" y="3887067"/>
                  </a:cubicBezTo>
                  <a:cubicBezTo>
                    <a:pt x="2736632" y="3874414"/>
                    <a:pt x="2879846" y="3852654"/>
                    <a:pt x="3012342" y="3822270"/>
                  </a:cubicBezTo>
                  <a:cubicBezTo>
                    <a:pt x="3157168" y="3788985"/>
                    <a:pt x="3295144" y="3745142"/>
                    <a:pt x="3422482" y="3692031"/>
                  </a:cubicBezTo>
                  <a:cubicBezTo>
                    <a:pt x="3455686" y="3678250"/>
                    <a:pt x="3488810" y="3663582"/>
                    <a:pt x="3520806" y="3648592"/>
                  </a:cubicBezTo>
                  <a:cubicBezTo>
                    <a:pt x="3551754" y="3633924"/>
                    <a:pt x="3584072" y="3617644"/>
                    <a:pt x="3617034" y="3600236"/>
                  </a:cubicBezTo>
                  <a:cubicBezTo>
                    <a:pt x="3678850" y="3567595"/>
                    <a:pt x="3740826" y="3530522"/>
                    <a:pt x="3801190" y="3489984"/>
                  </a:cubicBezTo>
                  <a:cubicBezTo>
                    <a:pt x="3860789" y="3450130"/>
                    <a:pt x="3917950" y="3406952"/>
                    <a:pt x="3972270" y="3360792"/>
                  </a:cubicBezTo>
                  <a:lnTo>
                    <a:pt x="4072264" y="3265310"/>
                  </a:lnTo>
                  <a:lnTo>
                    <a:pt x="4072264" y="3510549"/>
                  </a:lnTo>
                  <a:lnTo>
                    <a:pt x="3999825" y="3577347"/>
                  </a:lnTo>
                  <a:cubicBezTo>
                    <a:pt x="3884213" y="3677435"/>
                    <a:pt x="3759111" y="3766701"/>
                    <a:pt x="3626222" y="3843467"/>
                  </a:cubicBezTo>
                  <a:cubicBezTo>
                    <a:pt x="3260730" y="4054622"/>
                    <a:pt x="2843096" y="4166243"/>
                    <a:pt x="2418610" y="4166243"/>
                  </a:cubicBezTo>
                  <a:cubicBezTo>
                    <a:pt x="2092206" y="4166243"/>
                    <a:pt x="1775554" y="4102333"/>
                    <a:pt x="1477278" y="3976204"/>
                  </a:cubicBezTo>
                  <a:cubicBezTo>
                    <a:pt x="1189318" y="3854427"/>
                    <a:pt x="930774" y="3680104"/>
                    <a:pt x="708738" y="3458069"/>
                  </a:cubicBezTo>
                  <a:cubicBezTo>
                    <a:pt x="486704" y="3236033"/>
                    <a:pt x="312380" y="2977409"/>
                    <a:pt x="190604" y="2689529"/>
                  </a:cubicBezTo>
                  <a:cubicBezTo>
                    <a:pt x="64475" y="2391495"/>
                    <a:pt x="564" y="2074843"/>
                    <a:pt x="564" y="1748440"/>
                  </a:cubicBezTo>
                  <a:cubicBezTo>
                    <a:pt x="564" y="1742153"/>
                    <a:pt x="726" y="1735948"/>
                    <a:pt x="806" y="1729661"/>
                  </a:cubicBezTo>
                  <a:cubicBezTo>
                    <a:pt x="887" y="1726599"/>
                    <a:pt x="968" y="1723536"/>
                    <a:pt x="968" y="1720474"/>
                  </a:cubicBezTo>
                  <a:lnTo>
                    <a:pt x="242" y="1700406"/>
                  </a:lnTo>
                  <a:lnTo>
                    <a:pt x="242" y="1699922"/>
                  </a:lnTo>
                  <a:lnTo>
                    <a:pt x="242" y="1699439"/>
                  </a:lnTo>
                  <a:lnTo>
                    <a:pt x="81" y="1669942"/>
                  </a:lnTo>
                  <a:cubicBezTo>
                    <a:pt x="0" y="1665831"/>
                    <a:pt x="0" y="1661721"/>
                    <a:pt x="0" y="1657691"/>
                  </a:cubicBezTo>
                  <a:cubicBezTo>
                    <a:pt x="0" y="1645119"/>
                    <a:pt x="242" y="1632788"/>
                    <a:pt x="564" y="1620860"/>
                  </a:cubicBezTo>
                  <a:lnTo>
                    <a:pt x="806" y="1610383"/>
                  </a:lnTo>
                  <a:cubicBezTo>
                    <a:pt x="1209" y="1576211"/>
                    <a:pt x="3143" y="1541798"/>
                    <a:pt x="4917" y="1508432"/>
                  </a:cubicBezTo>
                  <a:lnTo>
                    <a:pt x="5722" y="1492878"/>
                  </a:lnTo>
                  <a:lnTo>
                    <a:pt x="5722" y="1492394"/>
                  </a:lnTo>
                  <a:lnTo>
                    <a:pt x="5803" y="1491911"/>
                  </a:lnTo>
                  <a:lnTo>
                    <a:pt x="7012" y="1477565"/>
                  </a:lnTo>
                  <a:cubicBezTo>
                    <a:pt x="9833" y="1443796"/>
                    <a:pt x="12734" y="1408899"/>
                    <a:pt x="17086" y="1374486"/>
                  </a:cubicBezTo>
                  <a:cubicBezTo>
                    <a:pt x="27160" y="1290024"/>
                    <a:pt x="40297" y="1213138"/>
                    <a:pt x="57302" y="1139556"/>
                  </a:cubicBezTo>
                  <a:cubicBezTo>
                    <a:pt x="75436" y="1060977"/>
                    <a:pt x="98888" y="983447"/>
                    <a:pt x="126935" y="909139"/>
                  </a:cubicBezTo>
                  <a:cubicBezTo>
                    <a:pt x="154740" y="835558"/>
                    <a:pt x="188750" y="761734"/>
                    <a:pt x="228161" y="689683"/>
                  </a:cubicBezTo>
                  <a:cubicBezTo>
                    <a:pt x="259914" y="632865"/>
                    <a:pt x="295134" y="577417"/>
                    <a:pt x="332850" y="525031"/>
                  </a:cubicBezTo>
                  <a:cubicBezTo>
                    <a:pt x="437702" y="346677"/>
                    <a:pt x="565020" y="182730"/>
                    <a:pt x="710763" y="37249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3154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B6D285-9870-51B4-71ED-44DCC4CAA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 dirty="0"/>
              <a:t>Content</a:t>
            </a:r>
            <a:endParaRPr lang="cs-CZ" sz="5400" dirty="0"/>
          </a:p>
        </p:txBody>
      </p:sp>
      <p:sp>
        <p:nvSpPr>
          <p:cNvPr id="2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DAFE9-EF66-2206-CA13-BE42BF398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5455920" cy="3320668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400" dirty="0"/>
              <a:t>Hosting Institution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/>
              <a:t>Goals of the Summer School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/>
              <a:t>Program/Itinerary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/>
              <a:t>Important information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dirty="0"/>
              <a:t>Discussion/ Q&amp;A</a:t>
            </a:r>
          </a:p>
          <a:p>
            <a:pPr>
              <a:buFont typeface="Courier New" panose="02070309020205020404" pitchFamily="49" charset="0"/>
              <a:buChar char="o"/>
            </a:pPr>
            <a:endParaRPr lang="cs-CZ" sz="2400" dirty="0"/>
          </a:p>
        </p:txBody>
      </p:sp>
      <p:pic>
        <p:nvPicPr>
          <p:cNvPr id="5" name="Picture 4" descr="A body of water with trees and buildings&#10;&#10;Description automatically generated">
            <a:extLst>
              <a:ext uri="{FF2B5EF4-FFF2-40B4-BE49-F238E27FC236}">
                <a16:creationId xmlns:a16="http://schemas.microsoft.com/office/drawing/2014/main" id="{95B8B2A9-53DF-2851-BD0C-F7D959AC5AC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75100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9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EAA2A-4A27-C44B-3E02-6DEDED0BC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486" y="288925"/>
            <a:ext cx="10515600" cy="1325563"/>
          </a:xfrm>
        </p:spPr>
        <p:txBody>
          <a:bodyPr/>
          <a:lstStyle/>
          <a:p>
            <a:r>
              <a:rPr lang="en-US" dirty="0"/>
              <a:t>September 14 - Cancun</a:t>
            </a:r>
            <a:br>
              <a:rPr lang="cs-CZ" dirty="0"/>
            </a:b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EE6D75-E99B-A91B-56AF-F0429D6179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5199" y="5646511"/>
            <a:ext cx="6749143" cy="1211489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Return to Cancun</a:t>
            </a:r>
          </a:p>
          <a:p>
            <a:r>
              <a:rPr lang="en-US" dirty="0">
                <a:solidFill>
                  <a:srgbClr val="002060"/>
                </a:solidFill>
              </a:rPr>
              <a:t>Free time, beach, party, Isla </a:t>
            </a:r>
            <a:r>
              <a:rPr lang="en-US" dirty="0" err="1">
                <a:solidFill>
                  <a:srgbClr val="002060"/>
                </a:solidFill>
              </a:rPr>
              <a:t>Mujeres</a:t>
            </a:r>
            <a:r>
              <a:rPr lang="en-US" dirty="0">
                <a:solidFill>
                  <a:srgbClr val="002060"/>
                </a:solidFill>
              </a:rPr>
              <a:t>,..</a:t>
            </a:r>
            <a:endParaRPr lang="cs-CZ" dirty="0">
              <a:solidFill>
                <a:srgbClr val="00206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33881F-CD9C-9808-3A5E-E352B678A0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72435"/>
            <a:ext cx="4035199" cy="2685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0294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D0441-DE04-1A52-E162-28739F4BE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867" y="229763"/>
            <a:ext cx="5632305" cy="1141837"/>
          </a:xfrm>
        </p:spPr>
        <p:txBody>
          <a:bodyPr anchor="b">
            <a:normAutofit fontScale="90000"/>
          </a:bodyPr>
          <a:lstStyle/>
          <a:p>
            <a:r>
              <a:rPr lang="en-US" sz="2700" b="1" dirty="0">
                <a:solidFill>
                  <a:srgbClr val="FFFF00"/>
                </a:solidFill>
                <a:highlight>
                  <a:srgbClr val="0000FF"/>
                </a:highlight>
              </a:rPr>
              <a:t>OPTIONAL: September 15 –</a:t>
            </a:r>
            <a:r>
              <a:rPr lang="cs-CZ" sz="2700" b="1" dirty="0">
                <a:solidFill>
                  <a:srgbClr val="FFFF00"/>
                </a:solidFill>
                <a:highlight>
                  <a:srgbClr val="0000FF"/>
                </a:highlight>
              </a:rPr>
              <a:t> 16</a:t>
            </a:r>
            <a:r>
              <a:rPr lang="en-US" sz="2700" b="1" dirty="0">
                <a:solidFill>
                  <a:srgbClr val="FFFF00"/>
                </a:solidFill>
                <a:highlight>
                  <a:srgbClr val="0000FF"/>
                </a:highlight>
              </a:rPr>
              <a:t> (la)Fiesta</a:t>
            </a:r>
            <a:br>
              <a:rPr lang="cs-CZ" sz="2700" b="1" dirty="0">
                <a:solidFill>
                  <a:srgbClr val="FFFF00"/>
                </a:solidFill>
              </a:rPr>
            </a:br>
            <a:endParaRPr lang="cs-CZ" sz="27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E30C6-4385-579B-151D-5D524D38A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70196" y="1773209"/>
            <a:ext cx="4365172" cy="4366334"/>
          </a:xfrm>
        </p:spPr>
        <p:txBody>
          <a:bodyPr anchor="t">
            <a:noAutofit/>
          </a:bodyPr>
          <a:lstStyle/>
          <a:p>
            <a:r>
              <a:rPr lang="en-US" sz="2400" b="1" dirty="0">
                <a:solidFill>
                  <a:srgbClr val="FFFF00"/>
                </a:solidFill>
                <a:highlight>
                  <a:srgbClr val="0000FF"/>
                </a:highlight>
              </a:rPr>
              <a:t>The Independence Day </a:t>
            </a:r>
          </a:p>
          <a:p>
            <a:r>
              <a:rPr lang="en-US" sz="2400" b="1" dirty="0">
                <a:solidFill>
                  <a:srgbClr val="FFFF00"/>
                </a:solidFill>
                <a:highlight>
                  <a:srgbClr val="0000FF"/>
                </a:highlight>
              </a:rPr>
              <a:t>You can book accommodation on your choice, travel home, or travel within/to another country</a:t>
            </a:r>
          </a:p>
          <a:p>
            <a:r>
              <a:rPr lang="en-US" sz="2400" b="1" dirty="0">
                <a:solidFill>
                  <a:srgbClr val="FFFF00"/>
                </a:solidFill>
                <a:highlight>
                  <a:srgbClr val="0000FF"/>
                </a:highlight>
              </a:rPr>
              <a:t>Possibility of booking accommodation together and celebrate it together</a:t>
            </a:r>
          </a:p>
          <a:p>
            <a:r>
              <a:rPr lang="en-US" sz="2400" b="1" dirty="0">
                <a:solidFill>
                  <a:srgbClr val="FFFF00"/>
                </a:solidFill>
                <a:highlight>
                  <a:srgbClr val="0000FF"/>
                </a:highlight>
              </a:rPr>
              <a:t>Not included in the fee, official activities finish on 14</a:t>
            </a:r>
            <a:r>
              <a:rPr lang="en-US" sz="2400" b="1" baseline="30000" dirty="0">
                <a:solidFill>
                  <a:srgbClr val="FFFF00"/>
                </a:solidFill>
                <a:highlight>
                  <a:srgbClr val="0000FF"/>
                </a:highlight>
              </a:rPr>
              <a:t>th</a:t>
            </a:r>
            <a:r>
              <a:rPr lang="en-US" sz="2400" b="1" dirty="0">
                <a:solidFill>
                  <a:srgbClr val="FFFF00"/>
                </a:solidFill>
                <a:highlight>
                  <a:srgbClr val="0000FF"/>
                </a:highlight>
              </a:rPr>
              <a:t>, and all arrangements are upon agreement</a:t>
            </a:r>
            <a:endParaRPr lang="cs-CZ" sz="2400" b="1" dirty="0">
              <a:solidFill>
                <a:srgbClr val="FFFF00"/>
              </a:solidFill>
              <a:highlight>
                <a:srgbClr val="0000FF"/>
              </a:highlight>
            </a:endParaRPr>
          </a:p>
        </p:txBody>
      </p:sp>
      <p:pic>
        <p:nvPicPr>
          <p:cNvPr id="13316" name="Picture 4" descr="TimeOut - Viva México!!! 🇲🇽 Feliz día de la Independencia!!!">
            <a:extLst>
              <a:ext uri="{FF2B5EF4-FFF2-40B4-BE49-F238E27FC236}">
                <a16:creationId xmlns:a16="http://schemas.microsoft.com/office/drawing/2014/main" id="{1CD0139B-854E-5EA5-267C-14DAB755A8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29" b="-1"/>
          <a:stretch/>
        </p:blipFill>
        <p:spPr bwMode="auto">
          <a:xfrm>
            <a:off x="6355259" y="604190"/>
            <a:ext cx="5632305" cy="3506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323" name="Rectangle 13322">
            <a:extLst>
              <a:ext uri="{FF2B5EF4-FFF2-40B4-BE49-F238E27FC236}">
                <a16:creationId xmlns:a16="http://schemas.microsoft.com/office/drawing/2014/main" id="{4DD35268-6FBE-0BCD-C050-3F804C7C54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2068597" y="0"/>
            <a:ext cx="123401" cy="3290157"/>
          </a:xfrm>
          <a:prstGeom prst="rect">
            <a:avLst/>
          </a:prstGeom>
          <a:gradFill>
            <a:gsLst>
              <a:gs pos="20000">
                <a:schemeClr val="accent3">
                  <a:alpha val="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318" name="Picture 6" descr="Mexican Independence Day History and Traditions | Blog">
            <a:extLst>
              <a:ext uri="{FF2B5EF4-FFF2-40B4-BE49-F238E27FC236}">
                <a16:creationId xmlns:a16="http://schemas.microsoft.com/office/drawing/2014/main" id="{864FA41B-7483-3F8B-32DD-308CA1D347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5" r="4" b="4"/>
          <a:stretch/>
        </p:blipFill>
        <p:spPr bwMode="auto">
          <a:xfrm>
            <a:off x="4335513" y="2874888"/>
            <a:ext cx="4039492" cy="2841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INDEPENDENCIA DE MEXICO independencia de México">
            <a:extLst>
              <a:ext uri="{FF2B5EF4-FFF2-40B4-BE49-F238E27FC236}">
                <a16:creationId xmlns:a16="http://schemas.microsoft.com/office/drawing/2014/main" id="{D00E4790-FCCA-44F6-CEC5-B8F1469845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28" b="4"/>
          <a:stretch/>
        </p:blipFill>
        <p:spPr bwMode="auto">
          <a:xfrm>
            <a:off x="7625542" y="3712029"/>
            <a:ext cx="4472849" cy="3145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325" name="Group 13324">
            <a:extLst>
              <a:ext uri="{FF2B5EF4-FFF2-40B4-BE49-F238E27FC236}">
                <a16:creationId xmlns:a16="http://schemas.microsoft.com/office/drawing/2014/main" id="{F3A0B02E-2A29-A1CD-0D60-A9E1681AF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3326" name="Rectangle 13325">
              <a:extLst>
                <a:ext uri="{FF2B5EF4-FFF2-40B4-BE49-F238E27FC236}">
                  <a16:creationId xmlns:a16="http://schemas.microsoft.com/office/drawing/2014/main" id="{DB760236-1E5E-7CEA-DCDD-21F3FB288A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27" name="Rectangle 13326">
              <a:extLst>
                <a:ext uri="{FF2B5EF4-FFF2-40B4-BE49-F238E27FC236}">
                  <a16:creationId xmlns:a16="http://schemas.microsoft.com/office/drawing/2014/main" id="{30D6BAEE-FD58-F5B7-5CF3-A74EB385D7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27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898108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9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1CA63-9B97-8A82-C445-4DE0BA7B48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6029" y="228600"/>
            <a:ext cx="9144000" cy="63137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C0C0C0"/>
                </a:highlight>
              </a:rPr>
              <a:t>Important Information</a:t>
            </a:r>
            <a:endParaRPr lang="cs-CZ" b="1" dirty="0">
              <a:solidFill>
                <a:schemeClr val="tx2">
                  <a:lumMod val="50000"/>
                  <a:lumOff val="50000"/>
                </a:schemeClr>
              </a:solidFill>
              <a:highlight>
                <a:srgbClr val="C0C0C0"/>
              </a:highligh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B5CB97-0EE4-8AB2-9811-CC4D42D766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859971"/>
            <a:ext cx="5225143" cy="5693229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>
                <a:highlight>
                  <a:srgbClr val="C0C0C0"/>
                </a:highlight>
              </a:rPr>
              <a:t>Dates</a:t>
            </a:r>
            <a:r>
              <a:rPr lang="en-US" dirty="0">
                <a:highlight>
                  <a:srgbClr val="C0C0C0"/>
                </a:highlight>
              </a:rPr>
              <a:t>: September // 1-14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C0C0C0"/>
                </a:highlight>
              </a:rPr>
              <a:t>14 participants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0000"/>
                </a:solidFill>
                <a:highlight>
                  <a:srgbClr val="C0C0C0"/>
                </a:highlight>
              </a:rPr>
              <a:t>Participation fee: 1300 EUR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>
                <a:highlight>
                  <a:srgbClr val="C0C0C0"/>
                </a:highlight>
              </a:rPr>
              <a:t>INCLUDED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highlight>
                  <a:srgbClr val="C0C0C0"/>
                </a:highlight>
              </a:rPr>
              <a:t>Accommodation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highlight>
                  <a:srgbClr val="C0C0C0"/>
                </a:highlight>
              </a:rPr>
              <a:t>Transportation (van rental, gas, road tolls)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highlight>
                  <a:srgbClr val="C0C0C0"/>
                </a:highlight>
              </a:rPr>
              <a:t>One meal daily 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>
                <a:highlight>
                  <a:srgbClr val="C0C0C0"/>
                </a:highlight>
              </a:rPr>
              <a:t>EXCLUDED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highlight>
                  <a:srgbClr val="C0C0C0"/>
                </a:highlight>
              </a:rPr>
              <a:t>Other meals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highlight>
                  <a:srgbClr val="C0C0C0"/>
                </a:highlight>
              </a:rPr>
              <a:t>Entrance tickets (e.g., archeological site)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000" dirty="0">
                <a:highlight>
                  <a:srgbClr val="C0C0C0"/>
                </a:highlight>
              </a:rPr>
              <a:t>Flight tickets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b="1" dirty="0" err="1">
                <a:highlight>
                  <a:srgbClr val="FFFF00"/>
                </a:highlight>
              </a:rPr>
              <a:t>Scholarship</a:t>
            </a:r>
            <a:r>
              <a:rPr lang="cs-CZ" b="1" dirty="0">
                <a:highlight>
                  <a:srgbClr val="FFFF00"/>
                </a:highlight>
              </a:rPr>
              <a:t> </a:t>
            </a:r>
            <a:r>
              <a:rPr lang="cs-CZ" b="1" dirty="0" err="1">
                <a:highlight>
                  <a:srgbClr val="FFFF00"/>
                </a:highlight>
              </a:rPr>
              <a:t>for</a:t>
            </a:r>
            <a:r>
              <a:rPr lang="cs-CZ" b="1" dirty="0">
                <a:highlight>
                  <a:srgbClr val="FFFF00"/>
                </a:highlight>
              </a:rPr>
              <a:t> </a:t>
            </a:r>
            <a:r>
              <a:rPr lang="cs-CZ" b="1" u="sng" dirty="0">
                <a:highlight>
                  <a:srgbClr val="FFFF00"/>
                </a:highlight>
              </a:rPr>
              <a:t>PEF</a:t>
            </a:r>
            <a:r>
              <a:rPr lang="cs-CZ" b="1" dirty="0">
                <a:highlight>
                  <a:srgbClr val="FFFF00"/>
                </a:highlight>
              </a:rPr>
              <a:t> students: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s-CZ" b="1" dirty="0">
                <a:highlight>
                  <a:srgbClr val="FFFF00"/>
                </a:highlight>
              </a:rPr>
              <a:t>10 000 CZK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977A1D5B-F0BA-1876-16D7-D21DC3F3EF41}"/>
              </a:ext>
            </a:extLst>
          </p:cNvPr>
          <p:cNvSpPr txBox="1">
            <a:spLocks/>
          </p:cNvSpPr>
          <p:nvPr/>
        </p:nvSpPr>
        <p:spPr>
          <a:xfrm>
            <a:off x="6368144" y="751114"/>
            <a:ext cx="4702629" cy="58782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>
                <a:highlight>
                  <a:srgbClr val="C0C0C0"/>
                </a:highlight>
              </a:rPr>
              <a:t>Application deadline</a:t>
            </a:r>
            <a:r>
              <a:rPr lang="en-US" dirty="0">
                <a:highlight>
                  <a:srgbClr val="C0C0C0"/>
                </a:highlight>
              </a:rPr>
              <a:t>: </a:t>
            </a:r>
            <a:br>
              <a:rPr lang="en-US" dirty="0">
                <a:highlight>
                  <a:srgbClr val="C0C0C0"/>
                </a:highlight>
              </a:rPr>
            </a:br>
            <a:r>
              <a:rPr lang="en-US" b="1" dirty="0">
                <a:solidFill>
                  <a:srgbClr val="FF0000"/>
                </a:solidFill>
                <a:highlight>
                  <a:srgbClr val="C0C0C0"/>
                </a:highlight>
              </a:rPr>
              <a:t>2</a:t>
            </a:r>
            <a:r>
              <a:rPr lang="cs-CZ" b="1" dirty="0">
                <a:solidFill>
                  <a:srgbClr val="FF0000"/>
                </a:solidFill>
                <a:highlight>
                  <a:srgbClr val="C0C0C0"/>
                </a:highlight>
              </a:rPr>
              <a:t>6</a:t>
            </a:r>
            <a:r>
              <a:rPr lang="en-US" b="1" dirty="0">
                <a:solidFill>
                  <a:srgbClr val="FF0000"/>
                </a:solidFill>
                <a:highlight>
                  <a:srgbClr val="C0C0C0"/>
                </a:highlight>
              </a:rPr>
              <a:t> April </a:t>
            </a:r>
            <a:r>
              <a:rPr lang="cs-CZ" dirty="0" err="1">
                <a:highlight>
                  <a:srgbClr val="C0C0C0"/>
                </a:highlight>
              </a:rPr>
              <a:t>send</a:t>
            </a:r>
            <a:r>
              <a:rPr lang="cs-CZ" dirty="0">
                <a:highlight>
                  <a:srgbClr val="C0C0C0"/>
                </a:highlight>
              </a:rPr>
              <a:t> </a:t>
            </a:r>
            <a:r>
              <a:rPr lang="cs-CZ" dirty="0" err="1">
                <a:highlight>
                  <a:srgbClr val="C0C0C0"/>
                </a:highlight>
              </a:rPr>
              <a:t>your</a:t>
            </a:r>
            <a:r>
              <a:rPr lang="cs-CZ" dirty="0">
                <a:highlight>
                  <a:srgbClr val="C0C0C0"/>
                </a:highlight>
              </a:rPr>
              <a:t> </a:t>
            </a:r>
            <a:r>
              <a:rPr lang="en-US" dirty="0">
                <a:highlight>
                  <a:srgbClr val="C0C0C0"/>
                </a:highlight>
              </a:rPr>
              <a:t>CV</a:t>
            </a:r>
            <a:r>
              <a:rPr lang="cs-CZ" dirty="0">
                <a:highlight>
                  <a:srgbClr val="C0C0C0"/>
                </a:highlight>
              </a:rPr>
              <a:t> and</a:t>
            </a:r>
            <a:r>
              <a:rPr lang="en-US" dirty="0">
                <a:highlight>
                  <a:srgbClr val="C0C0C0"/>
                </a:highlight>
              </a:rPr>
              <a:t> motivation letter</a:t>
            </a:r>
            <a:r>
              <a:rPr lang="cs-CZ" dirty="0">
                <a:highlight>
                  <a:srgbClr val="C0C0C0"/>
                </a:highlight>
              </a:rPr>
              <a:t> to </a:t>
            </a:r>
            <a:r>
              <a:rPr lang="cs-CZ" dirty="0">
                <a:highlight>
                  <a:srgbClr val="C0C0C0"/>
                </a:highlight>
                <a:hlinkClick r:id="rId3"/>
              </a:rPr>
              <a:t>melezinkova@pef.czu.cz</a:t>
            </a:r>
            <a:r>
              <a:rPr lang="cs-CZ" dirty="0">
                <a:highlight>
                  <a:srgbClr val="C0C0C0"/>
                </a:highlight>
              </a:rPr>
              <a:t> (</a:t>
            </a:r>
            <a:r>
              <a:rPr lang="cs-CZ" dirty="0" err="1">
                <a:highlight>
                  <a:srgbClr val="C0C0C0"/>
                </a:highlight>
              </a:rPr>
              <a:t>possible</a:t>
            </a:r>
            <a:r>
              <a:rPr lang="cs-CZ" dirty="0">
                <a:highlight>
                  <a:srgbClr val="C0C0C0"/>
                </a:highlight>
              </a:rPr>
              <a:t> </a:t>
            </a:r>
            <a:r>
              <a:rPr lang="en-US" dirty="0">
                <a:highlight>
                  <a:srgbClr val="C0C0C0"/>
                </a:highlight>
              </a:rPr>
              <a:t>online or in-person interview</a:t>
            </a:r>
            <a:r>
              <a:rPr lang="cs-CZ" dirty="0">
                <a:highlight>
                  <a:srgbClr val="C0C0C0"/>
                </a:highlight>
              </a:rPr>
              <a:t> </a:t>
            </a:r>
            <a:r>
              <a:rPr lang="cs-CZ" dirty="0" err="1">
                <a:highlight>
                  <a:srgbClr val="C0C0C0"/>
                </a:highlight>
              </a:rPr>
              <a:t>will</a:t>
            </a:r>
            <a:r>
              <a:rPr lang="cs-CZ" dirty="0">
                <a:highlight>
                  <a:srgbClr val="C0C0C0"/>
                </a:highlight>
              </a:rPr>
              <a:t> </a:t>
            </a:r>
            <a:r>
              <a:rPr lang="cs-CZ" dirty="0" err="1">
                <a:highlight>
                  <a:srgbClr val="C0C0C0"/>
                </a:highlight>
              </a:rPr>
              <a:t>follow</a:t>
            </a:r>
            <a:r>
              <a:rPr lang="en-US" dirty="0">
                <a:highlight>
                  <a:srgbClr val="C0C0C0"/>
                </a:highlight>
              </a:rPr>
              <a:t>)</a:t>
            </a:r>
            <a:r>
              <a:rPr lang="cs-CZ" dirty="0">
                <a:highlight>
                  <a:srgbClr val="C0C0C0"/>
                </a:highlight>
              </a:rPr>
              <a:t>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>
                <a:highlight>
                  <a:srgbClr val="C0C0C0"/>
                </a:highlight>
              </a:rPr>
              <a:t>Interviews and Evaluation </a:t>
            </a:r>
            <a:r>
              <a:rPr lang="en-US" dirty="0">
                <a:highlight>
                  <a:srgbClr val="C0C0C0"/>
                </a:highlight>
              </a:rPr>
              <a:t>:</a:t>
            </a:r>
            <a:br>
              <a:rPr lang="en-US" dirty="0">
                <a:highlight>
                  <a:srgbClr val="C0C0C0"/>
                </a:highlight>
              </a:rPr>
            </a:br>
            <a:r>
              <a:rPr lang="cs-CZ" b="1" dirty="0">
                <a:solidFill>
                  <a:srgbClr val="FF0000"/>
                </a:solidFill>
                <a:highlight>
                  <a:srgbClr val="C0C0C0"/>
                </a:highlight>
              </a:rPr>
              <a:t>from</a:t>
            </a:r>
            <a:r>
              <a:rPr lang="en-US" b="1" dirty="0">
                <a:solidFill>
                  <a:srgbClr val="FF0000"/>
                </a:solidFill>
                <a:highlight>
                  <a:srgbClr val="C0C0C0"/>
                </a:highlight>
              </a:rPr>
              <a:t> 26 April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>
                <a:highlight>
                  <a:srgbClr val="C0C0C0"/>
                </a:highlight>
              </a:rPr>
              <a:t>Announcement of the list of participants</a:t>
            </a:r>
            <a:r>
              <a:rPr lang="cs-CZ" b="1" dirty="0">
                <a:highlight>
                  <a:srgbClr val="C0C0C0"/>
                </a:highlight>
              </a:rPr>
              <a:t> (and </a:t>
            </a:r>
            <a:r>
              <a:rPr lang="cs-CZ" b="1" dirty="0" err="1">
                <a:highlight>
                  <a:srgbClr val="C0C0C0"/>
                </a:highlight>
              </a:rPr>
              <a:t>substitutes</a:t>
            </a:r>
            <a:r>
              <a:rPr lang="cs-CZ" b="1" dirty="0">
                <a:highlight>
                  <a:srgbClr val="C0C0C0"/>
                </a:highlight>
              </a:rPr>
              <a:t>)</a:t>
            </a:r>
            <a:r>
              <a:rPr lang="en-US" dirty="0">
                <a:highlight>
                  <a:srgbClr val="C0C0C0"/>
                </a:highlight>
              </a:rPr>
              <a:t>:</a:t>
            </a:r>
            <a:br>
              <a:rPr lang="en-US" dirty="0">
                <a:highlight>
                  <a:srgbClr val="C0C0C0"/>
                </a:highlight>
              </a:rPr>
            </a:br>
            <a:r>
              <a:rPr lang="en-US" b="1" dirty="0">
                <a:solidFill>
                  <a:srgbClr val="FF0000"/>
                </a:solidFill>
                <a:highlight>
                  <a:srgbClr val="C0C0C0"/>
                </a:highlight>
              </a:rPr>
              <a:t>3 </a:t>
            </a:r>
            <a:r>
              <a:rPr lang="cs-CZ" b="1" dirty="0">
                <a:solidFill>
                  <a:srgbClr val="FF0000"/>
                </a:solidFill>
                <a:highlight>
                  <a:srgbClr val="C0C0C0"/>
                </a:highlight>
              </a:rPr>
              <a:t>May</a:t>
            </a:r>
            <a:endParaRPr lang="en-US" b="1" dirty="0">
              <a:solidFill>
                <a:srgbClr val="FF0000"/>
              </a:solidFill>
              <a:highlight>
                <a:srgbClr val="C0C0C0"/>
              </a:highlight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>
                <a:highlight>
                  <a:srgbClr val="C0C0C0"/>
                </a:highlight>
              </a:rPr>
              <a:t>Participation fee payment</a:t>
            </a:r>
            <a:r>
              <a:rPr lang="en-US" dirty="0">
                <a:highlight>
                  <a:srgbClr val="C0C0C0"/>
                </a:highlight>
              </a:rPr>
              <a:t>: </a:t>
            </a:r>
            <a:br>
              <a:rPr lang="en-US" dirty="0">
                <a:highlight>
                  <a:srgbClr val="C0C0C0"/>
                </a:highlight>
              </a:rPr>
            </a:br>
            <a:r>
              <a:rPr lang="en-US" b="1" dirty="0">
                <a:solidFill>
                  <a:srgbClr val="FF0000"/>
                </a:solidFill>
                <a:highlight>
                  <a:srgbClr val="C0C0C0"/>
                </a:highlight>
              </a:rPr>
              <a:t>2</a:t>
            </a:r>
            <a:r>
              <a:rPr lang="cs-CZ" b="1" dirty="0">
                <a:solidFill>
                  <a:srgbClr val="FF0000"/>
                </a:solidFill>
                <a:highlight>
                  <a:srgbClr val="C0C0C0"/>
                </a:highlight>
              </a:rPr>
              <a:t>6</a:t>
            </a:r>
            <a:r>
              <a:rPr lang="en-US" b="1" dirty="0">
                <a:solidFill>
                  <a:srgbClr val="FF0000"/>
                </a:solidFill>
                <a:highlight>
                  <a:srgbClr val="C0C0C0"/>
                </a:highlight>
              </a:rPr>
              <a:t> May </a:t>
            </a:r>
            <a:r>
              <a:rPr lang="en-US" dirty="0">
                <a:highlight>
                  <a:srgbClr val="C0C0C0"/>
                </a:highlight>
              </a:rPr>
              <a:t>(</a:t>
            </a:r>
            <a:r>
              <a:rPr lang="cs-CZ" dirty="0" err="1">
                <a:highlight>
                  <a:srgbClr val="C0C0C0"/>
                </a:highlight>
              </a:rPr>
              <a:t>deposited</a:t>
            </a:r>
            <a:r>
              <a:rPr lang="en-US" dirty="0">
                <a:highlight>
                  <a:srgbClr val="C0C0C0"/>
                </a:highlight>
              </a:rPr>
              <a:t> to</a:t>
            </a:r>
            <a:r>
              <a:rPr lang="cs-CZ" dirty="0">
                <a:highlight>
                  <a:srgbClr val="C0C0C0"/>
                </a:highlight>
              </a:rPr>
              <a:t> </a:t>
            </a:r>
            <a:r>
              <a:rPr lang="cs-CZ" dirty="0" err="1">
                <a:highlight>
                  <a:srgbClr val="C0C0C0"/>
                </a:highlight>
              </a:rPr>
              <a:t>the</a:t>
            </a:r>
            <a:r>
              <a:rPr lang="cs-CZ" dirty="0">
                <a:highlight>
                  <a:srgbClr val="C0C0C0"/>
                </a:highlight>
              </a:rPr>
              <a:t> university</a:t>
            </a:r>
            <a:r>
              <a:rPr lang="en-US" dirty="0">
                <a:highlight>
                  <a:srgbClr val="C0C0C0"/>
                </a:highlight>
              </a:rPr>
              <a:t> bank account)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b="1" dirty="0">
                <a:highlight>
                  <a:srgbClr val="C0C0C0"/>
                </a:highlight>
              </a:rPr>
              <a:t>Final meeting before start </a:t>
            </a:r>
            <a:r>
              <a:rPr lang="en-US" dirty="0">
                <a:highlight>
                  <a:srgbClr val="C0C0C0"/>
                </a:highlight>
              </a:rPr>
              <a:t>(or online call):</a:t>
            </a:r>
            <a:br>
              <a:rPr lang="en-US" dirty="0">
                <a:highlight>
                  <a:srgbClr val="C0C0C0"/>
                </a:highlight>
              </a:rPr>
            </a:br>
            <a:r>
              <a:rPr lang="en-US" b="1" dirty="0">
                <a:solidFill>
                  <a:srgbClr val="FF0000"/>
                </a:solidFill>
                <a:highlight>
                  <a:srgbClr val="C0C0C0"/>
                </a:highlight>
              </a:rPr>
              <a:t>August</a:t>
            </a:r>
            <a:endParaRPr lang="cs-CZ" dirty="0">
              <a:hlinkClick r:id="rId3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403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DFCEB-B6E4-E0E7-5FBC-1B8F22831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5142"/>
            <a:ext cx="10515600" cy="91938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Discussion/ Q&amp;A</a:t>
            </a:r>
            <a:endParaRPr lang="cs-CZ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0497C-CD9B-0911-C9CB-FF2C9D371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257" y="1399667"/>
            <a:ext cx="5391148" cy="502290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4">
                    <a:lumMod val="50000"/>
                  </a:schemeClr>
                </a:solidFill>
                <a:highlight>
                  <a:srgbClr val="C0C0C0"/>
                </a:highlight>
              </a:rPr>
              <a:t>Luggage, clothes</a:t>
            </a:r>
          </a:p>
          <a:p>
            <a:r>
              <a:rPr lang="en-US" dirty="0">
                <a:solidFill>
                  <a:schemeClr val="accent4">
                    <a:lumMod val="50000"/>
                  </a:schemeClr>
                </a:solidFill>
                <a:highlight>
                  <a:srgbClr val="C0C0C0"/>
                </a:highlight>
              </a:rPr>
              <a:t>… </a:t>
            </a:r>
          </a:p>
          <a:p>
            <a:r>
              <a:rPr lang="en-US" dirty="0">
                <a:solidFill>
                  <a:schemeClr val="accent4">
                    <a:lumMod val="50000"/>
                  </a:schemeClr>
                </a:solidFill>
                <a:highlight>
                  <a:srgbClr val="C0C0C0"/>
                </a:highlight>
              </a:rPr>
              <a:t>Vaccination </a:t>
            </a:r>
          </a:p>
          <a:p>
            <a:r>
              <a:rPr lang="en-US" dirty="0">
                <a:solidFill>
                  <a:schemeClr val="accent4">
                    <a:lumMod val="50000"/>
                  </a:schemeClr>
                </a:solidFill>
                <a:highlight>
                  <a:srgbClr val="C0C0C0"/>
                </a:highlight>
              </a:rPr>
              <a:t>Insurance</a:t>
            </a:r>
          </a:p>
          <a:p>
            <a:r>
              <a:rPr lang="en-US" dirty="0">
                <a:solidFill>
                  <a:schemeClr val="accent4">
                    <a:lumMod val="50000"/>
                  </a:schemeClr>
                </a:solidFill>
                <a:highlight>
                  <a:srgbClr val="C0C0C0"/>
                </a:highlight>
              </a:rPr>
              <a:t>Pocket Money (Food, Entrances,..)</a:t>
            </a:r>
            <a:r>
              <a:rPr lang="cs-CZ" dirty="0">
                <a:solidFill>
                  <a:schemeClr val="accent4">
                    <a:lumMod val="50000"/>
                  </a:schemeClr>
                </a:solidFill>
                <a:highlight>
                  <a:srgbClr val="C0C0C0"/>
                </a:highlight>
              </a:rPr>
              <a:t> – </a:t>
            </a:r>
            <a:r>
              <a:rPr lang="cs-CZ" b="1" dirty="0">
                <a:solidFill>
                  <a:schemeClr val="accent4">
                    <a:lumMod val="50000"/>
                  </a:schemeClr>
                </a:solidFill>
                <a:highlight>
                  <a:srgbClr val="C0C0C0"/>
                </a:highlight>
              </a:rPr>
              <a:t>min 500 Eur</a:t>
            </a:r>
            <a:endParaRPr lang="en-US" b="1" dirty="0">
              <a:solidFill>
                <a:schemeClr val="accent4">
                  <a:lumMod val="50000"/>
                </a:schemeClr>
              </a:solidFill>
              <a:highlight>
                <a:srgbClr val="C0C0C0"/>
              </a:highlight>
            </a:endParaRPr>
          </a:p>
          <a:p>
            <a:endParaRPr lang="en-US" dirty="0">
              <a:solidFill>
                <a:schemeClr val="accent4">
                  <a:lumMod val="50000"/>
                </a:schemeClr>
              </a:solidFill>
              <a:highlight>
                <a:srgbClr val="C0C0C0"/>
              </a:highlight>
            </a:endParaRPr>
          </a:p>
          <a:p>
            <a:r>
              <a:rPr lang="en-US" dirty="0" err="1">
                <a:solidFill>
                  <a:schemeClr val="accent4">
                    <a:lumMod val="50000"/>
                  </a:schemeClr>
                </a:solidFill>
                <a:highlight>
                  <a:srgbClr val="C0C0C0"/>
                </a:highlight>
              </a:rPr>
              <a:t>Chichen</a:t>
            </a:r>
            <a:r>
              <a:rPr lang="en-US" dirty="0">
                <a:solidFill>
                  <a:schemeClr val="accent4">
                    <a:lumMod val="50000"/>
                  </a:schemeClr>
                </a:solidFill>
                <a:highlight>
                  <a:srgbClr val="C0C0C0"/>
                </a:highlight>
              </a:rPr>
              <a:t> Itza Entrance Fee is $614 MXN</a:t>
            </a:r>
            <a:r>
              <a:rPr lang="cs-CZ" dirty="0">
                <a:solidFill>
                  <a:schemeClr val="accent4">
                    <a:lumMod val="50000"/>
                  </a:schemeClr>
                </a:solidFill>
                <a:highlight>
                  <a:srgbClr val="C0C0C0"/>
                </a:highlight>
              </a:rPr>
              <a:t> = 35 Eur</a:t>
            </a:r>
            <a:endParaRPr lang="en-US" dirty="0">
              <a:solidFill>
                <a:schemeClr val="accent4">
                  <a:lumMod val="50000"/>
                </a:schemeClr>
              </a:solidFill>
              <a:highlight>
                <a:srgbClr val="C0C0C0"/>
              </a:highlight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cs-CZ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500B77-184B-A427-1A40-1C005FFA6F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9304" y="0"/>
            <a:ext cx="5859519" cy="42725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6897EA0-9157-5091-D80E-B51BD9B982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7408" y="3141506"/>
            <a:ext cx="6833335" cy="363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480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5" name="Rectangle 2064">
            <a:extLst>
              <a:ext uri="{FF2B5EF4-FFF2-40B4-BE49-F238E27FC236}">
                <a16:creationId xmlns:a16="http://schemas.microsoft.com/office/drawing/2014/main" id="{69D47016-023F-44BD-981C-50E7A10A66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3F03F2-3595-8319-3425-AA905707F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772" y="442143"/>
            <a:ext cx="5021739" cy="1223028"/>
          </a:xfrm>
        </p:spPr>
        <p:txBody>
          <a:bodyPr anchor="ctr">
            <a:normAutofit/>
          </a:bodyPr>
          <a:lstStyle/>
          <a:p>
            <a:r>
              <a:rPr lang="en-US" sz="4800" dirty="0"/>
              <a:t>Hosting Institution</a:t>
            </a:r>
            <a:endParaRPr lang="cs-CZ" sz="4800" dirty="0"/>
          </a:p>
        </p:txBody>
      </p:sp>
      <p:sp>
        <p:nvSpPr>
          <p:cNvPr id="2066" name="sketchy line">
            <a:extLst>
              <a:ext uri="{FF2B5EF4-FFF2-40B4-BE49-F238E27FC236}">
                <a16:creationId xmlns:a16="http://schemas.microsoft.com/office/drawing/2014/main" id="{6D8B37B0-0682-433E-BC8D-498C04ABD9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471415" y="1412748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979868-2FEF-59D1-2714-DCE881752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5272" y="774593"/>
            <a:ext cx="6130810" cy="1448602"/>
          </a:xfrm>
        </p:spPr>
        <p:txBody>
          <a:bodyPr anchor="ctr">
            <a:normAutofit lnSpcReduction="10000"/>
          </a:bodyPr>
          <a:lstStyle/>
          <a:p>
            <a:r>
              <a:rPr lang="en-US" sz="2200" dirty="0"/>
              <a:t>Agriculture, Forestry, Fishery</a:t>
            </a:r>
          </a:p>
          <a:p>
            <a:r>
              <a:rPr lang="en-US" sz="2200" dirty="0"/>
              <a:t>Master and PhD degree</a:t>
            </a:r>
          </a:p>
          <a:p>
            <a:r>
              <a:rPr lang="en-US" sz="2200" dirty="0"/>
              <a:t>Educational offer and focus overview: </a:t>
            </a:r>
            <a:r>
              <a:rPr lang="en-US" sz="1600" dirty="0">
                <a:hlinkClick r:id="rId2"/>
              </a:rPr>
              <a:t>https://www.colpos.mx/cp/educacion/oferta-educativa</a:t>
            </a:r>
            <a:endParaRPr lang="en-US" sz="1600" dirty="0"/>
          </a:p>
          <a:p>
            <a:endParaRPr lang="en-US" sz="2200" dirty="0"/>
          </a:p>
          <a:p>
            <a:endParaRPr lang="cs-CZ" sz="2200" dirty="0"/>
          </a:p>
        </p:txBody>
      </p:sp>
      <p:pic>
        <p:nvPicPr>
          <p:cNvPr id="2050" name="Picture 2" descr="Colegio de Postgraduados | COLPO - Tropicsafe">
            <a:extLst>
              <a:ext uri="{FF2B5EF4-FFF2-40B4-BE49-F238E27FC236}">
                <a16:creationId xmlns:a16="http://schemas.microsoft.com/office/drawing/2014/main" id="{7641BD95-A95F-1718-5213-4CD801E2E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90389" y="2419560"/>
            <a:ext cx="3731779" cy="277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know us">
            <a:extLst>
              <a:ext uri="{FF2B5EF4-FFF2-40B4-BE49-F238E27FC236}">
                <a16:creationId xmlns:a16="http://schemas.microsoft.com/office/drawing/2014/main" id="{4BC8E862-B4DC-56E7-BE69-05939EA9B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328" y="1990146"/>
            <a:ext cx="5952473" cy="363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7200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477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A9A2A18-69F7-58E4-971A-0033C83D9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1035" y="1639988"/>
            <a:ext cx="5129784" cy="357802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6849B1-F897-8B18-2B45-A466DED06A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180" y="1704110"/>
            <a:ext cx="5129784" cy="3449779"/>
          </a:xfrm>
          <a:prstGeom prst="rect">
            <a:avLst/>
          </a:prstGeom>
          <a:solidFill>
            <a:schemeClr val="bg1">
              <a:alpha val="3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454985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A140A-1F52-E5B2-AF5D-088900A32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9390" y="1156733"/>
            <a:ext cx="2732314" cy="776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Goals</a:t>
            </a:r>
            <a:endParaRPr lang="en-US" sz="32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C57BEF-F6EE-1306-1240-4FC933A913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9056" b="1"/>
          <a:stretch/>
        </p:blipFill>
        <p:spPr>
          <a:xfrm>
            <a:off x="-9886" y="10"/>
            <a:ext cx="7572605" cy="685799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49EDD1B-F94D-B4E6-ACAA-566B9A26F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9939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8298881-4A1F-0DBD-6CF7-089B6FBDF8F6}"/>
              </a:ext>
            </a:extLst>
          </p:cNvPr>
          <p:cNvSpPr txBox="1">
            <a:spLocks/>
          </p:cNvSpPr>
          <p:nvPr/>
        </p:nvSpPr>
        <p:spPr>
          <a:xfrm>
            <a:off x="7794171" y="2402585"/>
            <a:ext cx="4267199" cy="35990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Erasmus + Projects; Horizon Europe</a:t>
            </a:r>
          </a:p>
          <a:p>
            <a:r>
              <a:rPr lang="en-US" dirty="0"/>
              <a:t> Determining the potential call and structuring it during the workshop</a:t>
            </a:r>
          </a:p>
          <a:p>
            <a:pPr marL="0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964126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95BFC-F358-E3B5-5086-1AB584534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1" y="223610"/>
            <a:ext cx="4321626" cy="1093561"/>
          </a:xfrm>
        </p:spPr>
        <p:txBody>
          <a:bodyPr/>
          <a:lstStyle/>
          <a:p>
            <a:r>
              <a:rPr lang="en-US" dirty="0"/>
              <a:t>Yucatan Peninsula</a:t>
            </a:r>
            <a:endParaRPr lang="cs-CZ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1F5FD0-075E-894C-832F-BA87893758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6168" y="141742"/>
            <a:ext cx="4734831" cy="4734831"/>
          </a:xfrm>
          <a:prstGeom prst="rect">
            <a:avLst/>
          </a:prstGeom>
        </p:spPr>
      </p:pic>
      <p:pic>
        <p:nvPicPr>
          <p:cNvPr id="3076" name="Picture 4" descr="States belong to the Yucatan Peninsula. Source: [14]. States belong to... |  Download Scientific Diagram">
            <a:extLst>
              <a:ext uri="{FF2B5EF4-FFF2-40B4-BE49-F238E27FC236}">
                <a16:creationId xmlns:a16="http://schemas.microsoft.com/office/drawing/2014/main" id="{C04D5079-E54F-73C4-29E2-BB376A0D9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6421" y="3825927"/>
            <a:ext cx="3701895" cy="2861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This may contain: the inside of a cave with blue water and trees on either side, as seen from below">
            <a:extLst>
              <a:ext uri="{FF2B5EF4-FFF2-40B4-BE49-F238E27FC236}">
                <a16:creationId xmlns:a16="http://schemas.microsoft.com/office/drawing/2014/main" id="{404F1E89-9280-2737-D084-48C59F5DA7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58" y="1220333"/>
            <a:ext cx="3351062" cy="521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This may contain: an ancient pyramid in the middle of a field">
            <a:extLst>
              <a:ext uri="{FF2B5EF4-FFF2-40B4-BE49-F238E27FC236}">
                <a16:creationId xmlns:a16="http://schemas.microsoft.com/office/drawing/2014/main" id="{70146B7A-9541-8E92-A499-3267F1617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027" y="364340"/>
            <a:ext cx="2125436" cy="3179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THE 3 BEST NATURAL WONDERS IN THE ...">
            <a:extLst>
              <a:ext uri="{FF2B5EF4-FFF2-40B4-BE49-F238E27FC236}">
                <a16:creationId xmlns:a16="http://schemas.microsoft.com/office/drawing/2014/main" id="{65F1A7B8-DA84-DFD7-06D6-ED9E55696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3119" y="4849557"/>
            <a:ext cx="2562225" cy="178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1800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9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510B5-E3ED-3A5B-A399-7331AF4FB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7743" y="0"/>
            <a:ext cx="6063343" cy="1050018"/>
          </a:xfrm>
        </p:spPr>
        <p:txBody>
          <a:bodyPr/>
          <a:lstStyle/>
          <a:p>
            <a:r>
              <a:rPr lang="en-US" dirty="0">
                <a:highlight>
                  <a:srgbClr val="C0C0C0"/>
                </a:highlight>
              </a:rPr>
              <a:t>September 1 - CANCUN</a:t>
            </a:r>
            <a:endParaRPr lang="cs-CZ" dirty="0">
              <a:highlight>
                <a:srgbClr val="C0C0C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0652C2-1D53-DC5B-160A-075E50CE8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5953" y="2506662"/>
            <a:ext cx="6161314" cy="4351338"/>
          </a:xfrm>
        </p:spPr>
        <p:txBody>
          <a:bodyPr/>
          <a:lstStyle/>
          <a:p>
            <a:r>
              <a:rPr lang="en-US" dirty="0">
                <a:highlight>
                  <a:srgbClr val="C0C0C0"/>
                </a:highlight>
              </a:rPr>
              <a:t>Meeting at Cancun Airport</a:t>
            </a:r>
            <a:r>
              <a:rPr lang="cs-CZ" dirty="0">
                <a:highlight>
                  <a:srgbClr val="C0C0C0"/>
                </a:highlight>
              </a:rPr>
              <a:t> </a:t>
            </a:r>
            <a:r>
              <a:rPr lang="cs-CZ" dirty="0" err="1">
                <a:highlight>
                  <a:srgbClr val="C0C0C0"/>
                </a:highlight>
              </a:rPr>
              <a:t>or</a:t>
            </a:r>
            <a:r>
              <a:rPr lang="cs-CZ" dirty="0">
                <a:highlight>
                  <a:srgbClr val="C0C0C0"/>
                </a:highlight>
              </a:rPr>
              <a:t> </a:t>
            </a:r>
            <a:r>
              <a:rPr lang="cs-CZ" dirty="0" err="1">
                <a:highlight>
                  <a:srgbClr val="C0C0C0"/>
                </a:highlight>
              </a:rPr>
              <a:t>at</a:t>
            </a:r>
            <a:r>
              <a:rPr lang="cs-CZ" dirty="0">
                <a:highlight>
                  <a:srgbClr val="C0C0C0"/>
                </a:highlight>
              </a:rPr>
              <a:t> </a:t>
            </a:r>
            <a:r>
              <a:rPr lang="cs-CZ" dirty="0" err="1">
                <a:highlight>
                  <a:srgbClr val="C0C0C0"/>
                </a:highlight>
              </a:rPr>
              <a:t>the</a:t>
            </a:r>
            <a:r>
              <a:rPr lang="cs-CZ" dirty="0">
                <a:highlight>
                  <a:srgbClr val="C0C0C0"/>
                </a:highlight>
              </a:rPr>
              <a:t> </a:t>
            </a:r>
            <a:r>
              <a:rPr lang="cs-CZ" dirty="0" err="1">
                <a:highlight>
                  <a:srgbClr val="C0C0C0"/>
                </a:highlight>
              </a:rPr>
              <a:t>Accommodation</a:t>
            </a:r>
            <a:endParaRPr lang="en-US" dirty="0">
              <a:highlight>
                <a:srgbClr val="C0C0C0"/>
              </a:highlight>
            </a:endParaRPr>
          </a:p>
          <a:p>
            <a:r>
              <a:rPr lang="en-US" dirty="0">
                <a:highlight>
                  <a:srgbClr val="C0C0C0"/>
                </a:highlight>
              </a:rPr>
              <a:t>Pick-up at arranged time</a:t>
            </a:r>
            <a:r>
              <a:rPr lang="cs-CZ" dirty="0">
                <a:highlight>
                  <a:srgbClr val="C0C0C0"/>
                </a:highlight>
              </a:rPr>
              <a:t> (</a:t>
            </a:r>
            <a:r>
              <a:rPr lang="cs-CZ" dirty="0" err="1">
                <a:highlight>
                  <a:srgbClr val="C0C0C0"/>
                </a:highlight>
              </a:rPr>
              <a:t>depending</a:t>
            </a:r>
            <a:r>
              <a:rPr lang="cs-CZ" dirty="0">
                <a:highlight>
                  <a:srgbClr val="C0C0C0"/>
                </a:highlight>
              </a:rPr>
              <a:t> on </a:t>
            </a:r>
            <a:r>
              <a:rPr lang="cs-CZ" dirty="0" err="1">
                <a:highlight>
                  <a:srgbClr val="C0C0C0"/>
                </a:highlight>
              </a:rPr>
              <a:t>your</a:t>
            </a:r>
            <a:r>
              <a:rPr lang="cs-CZ" dirty="0">
                <a:highlight>
                  <a:srgbClr val="C0C0C0"/>
                </a:highlight>
              </a:rPr>
              <a:t> </a:t>
            </a:r>
            <a:r>
              <a:rPr lang="cs-CZ" dirty="0" err="1">
                <a:highlight>
                  <a:srgbClr val="C0C0C0"/>
                </a:highlight>
              </a:rPr>
              <a:t>arrivals</a:t>
            </a:r>
            <a:r>
              <a:rPr lang="cs-CZ" dirty="0">
                <a:highlight>
                  <a:srgbClr val="C0C0C0"/>
                </a:highlight>
              </a:rPr>
              <a:t>)</a:t>
            </a:r>
            <a:endParaRPr lang="en-US" dirty="0">
              <a:highlight>
                <a:srgbClr val="C0C0C0"/>
              </a:highlight>
            </a:endParaRPr>
          </a:p>
          <a:p>
            <a:r>
              <a:rPr lang="en-US" dirty="0">
                <a:highlight>
                  <a:srgbClr val="C0C0C0"/>
                </a:highlight>
              </a:rPr>
              <a:t>Accommodation and free day for relaxation</a:t>
            </a:r>
          </a:p>
          <a:p>
            <a:r>
              <a:rPr lang="en-US" dirty="0">
                <a:highlight>
                  <a:srgbClr val="C0C0C0"/>
                </a:highlight>
              </a:rPr>
              <a:t>Dinner</a:t>
            </a:r>
          </a:p>
          <a:p>
            <a:r>
              <a:rPr lang="en-US" dirty="0">
                <a:highlight>
                  <a:srgbClr val="C0C0C0"/>
                </a:highlight>
              </a:rPr>
              <a:t>City center visit </a:t>
            </a:r>
            <a:endParaRPr lang="cs-CZ" dirty="0">
              <a:highlight>
                <a:srgbClr val="C0C0C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813796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9C60D-7BB3-5FA0-9388-970E9380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2171" y="1103313"/>
            <a:ext cx="5323115" cy="839685"/>
          </a:xfrm>
        </p:spPr>
        <p:txBody>
          <a:bodyPr anchor="t">
            <a:normAutofit fontScale="90000"/>
          </a:bodyPr>
          <a:lstStyle/>
          <a:p>
            <a:r>
              <a:rPr lang="en-US" sz="4000" b="1" dirty="0"/>
              <a:t>September 2 - M</a:t>
            </a:r>
            <a:r>
              <a:rPr lang="cs-CZ" sz="4000" b="1" dirty="0"/>
              <a:t>ÉRIDA</a:t>
            </a:r>
            <a:br>
              <a:rPr lang="cs-CZ" sz="3200" dirty="0"/>
            </a:br>
            <a:endParaRPr lang="cs-CZ" sz="3200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3FE26929-D41B-1FC1-F9E4-CDD479F4A4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19" r="1" b="21030"/>
          <a:stretch/>
        </p:blipFill>
        <p:spPr bwMode="auto">
          <a:xfrm>
            <a:off x="765399" y="174170"/>
            <a:ext cx="6022033" cy="545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103" name="Straight Connector 4102">
            <a:extLst>
              <a:ext uri="{FF2B5EF4-FFF2-40B4-BE49-F238E27FC236}">
                <a16:creationId xmlns:a16="http://schemas.microsoft.com/office/drawing/2014/main" id="{249EDD1B-F94D-B4E6-ACAA-566B9A26F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9939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9F5582-8A20-3005-B7C4-1C4D8EC5E1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8630" y="1968522"/>
            <a:ext cx="3907971" cy="2155513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Arriving to Merida</a:t>
            </a:r>
          </a:p>
          <a:p>
            <a:r>
              <a:rPr lang="en-US" sz="2400" dirty="0"/>
              <a:t>Accommodation</a:t>
            </a:r>
          </a:p>
          <a:p>
            <a:r>
              <a:rPr lang="en-US" sz="2400" dirty="0"/>
              <a:t>Free time</a:t>
            </a:r>
            <a:r>
              <a:rPr lang="cs-CZ" sz="2400" dirty="0"/>
              <a:t>, </a:t>
            </a:r>
            <a:r>
              <a:rPr lang="en-US" sz="2400" dirty="0"/>
              <a:t>explore the city </a:t>
            </a:r>
          </a:p>
          <a:p>
            <a:r>
              <a:rPr lang="en-US" sz="2400" dirty="0"/>
              <a:t>Dinner</a:t>
            </a:r>
          </a:p>
          <a:p>
            <a:r>
              <a:rPr lang="en-US" sz="2400" dirty="0"/>
              <a:t>Stops and visits on the way 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98311A-2F7D-C851-F590-05C988055E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430" y="5173635"/>
            <a:ext cx="6787431" cy="1510195"/>
          </a:xfrm>
          <a:prstGeom prst="rect">
            <a:avLst/>
          </a:prstGeom>
        </p:spPr>
      </p:pic>
      <p:pic>
        <p:nvPicPr>
          <p:cNvPr id="4100" name="Picture 4" descr="Playa Del Carmen Tours: The Secrets of ...">
            <a:extLst>
              <a:ext uri="{FF2B5EF4-FFF2-40B4-BE49-F238E27FC236}">
                <a16:creationId xmlns:a16="http://schemas.microsoft.com/office/drawing/2014/main" id="{9F53164C-DA9F-84C1-E3D6-93B1ED969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4442731"/>
            <a:ext cx="2877721" cy="2155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5194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31" name="Rectangle 5130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3" name="Rectangle 5132">
            <a:extLst>
              <a:ext uri="{FF2B5EF4-FFF2-40B4-BE49-F238E27FC236}">
                <a16:creationId xmlns:a16="http://schemas.microsoft.com/office/drawing/2014/main" id="{2F36CA75-CFBF-4844-B719-8FE9EBADA9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35" name="Rectangle 5134">
            <a:extLst>
              <a:ext uri="{FF2B5EF4-FFF2-40B4-BE49-F238E27FC236}">
                <a16:creationId xmlns:a16="http://schemas.microsoft.com/office/drawing/2014/main" id="{3D4A84B9-E564-4DD0-97F8-DBF1C460C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37" name="Picture 5136">
            <a:extLst>
              <a:ext uri="{FF2B5EF4-FFF2-40B4-BE49-F238E27FC236}">
                <a16:creationId xmlns:a16="http://schemas.microsoft.com/office/drawing/2014/main" id="{4A599609-F5C2-4A0B-A992-913F814A63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1172" cy="6858000"/>
          </a:xfrm>
          <a:prstGeom prst="rect">
            <a:avLst/>
          </a:prstGeom>
        </p:spPr>
      </p:pic>
      <p:sp>
        <p:nvSpPr>
          <p:cNvPr id="5139" name="Rectangle 5138">
            <a:extLst>
              <a:ext uri="{FF2B5EF4-FFF2-40B4-BE49-F238E27FC236}">
                <a16:creationId xmlns:a16="http://schemas.microsoft.com/office/drawing/2014/main" id="{102382E0-0A09-46AE-B955-B911CAFE7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141" name="Rectangle 5140">
            <a:extLst>
              <a:ext uri="{FF2B5EF4-FFF2-40B4-BE49-F238E27FC236}">
                <a16:creationId xmlns:a16="http://schemas.microsoft.com/office/drawing/2014/main" id="{7DE75D4A-0965-4973-BE75-DECCAC9A9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84ED7D-8248-AB50-6D8F-5168C95975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0000"/>
          </a:blip>
          <a:srcRect t="8169" r="2" b="12770"/>
          <a:stretch/>
        </p:blipFill>
        <p:spPr>
          <a:xfrm>
            <a:off x="6094532" y="10"/>
            <a:ext cx="6093578" cy="3431119"/>
          </a:xfrm>
          <a:prstGeom prst="rect">
            <a:avLst/>
          </a:prstGeom>
        </p:spPr>
      </p:pic>
      <p:pic>
        <p:nvPicPr>
          <p:cNvPr id="5124" name="Picture 4" descr="Best of Mérida, Mexico's most underrated city | Intrepid Travel Blog">
            <a:extLst>
              <a:ext uri="{FF2B5EF4-FFF2-40B4-BE49-F238E27FC236}">
                <a16:creationId xmlns:a16="http://schemas.microsoft.com/office/drawing/2014/main" id="{B2696CA9-547A-E649-1AC7-47BC30C1DA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33" b="3495"/>
          <a:stretch/>
        </p:blipFill>
        <p:spPr bwMode="auto">
          <a:xfrm>
            <a:off x="4763" y="10"/>
            <a:ext cx="6093578" cy="3431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E04CCE-86A6-BA41-D469-F07DE7D33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052" y="2594852"/>
            <a:ext cx="9801854" cy="915624"/>
          </a:xfrm>
        </p:spPr>
        <p:txBody>
          <a:bodyPr anchor="b">
            <a:normAutofit/>
          </a:bodyPr>
          <a:lstStyle/>
          <a:p>
            <a:pPr algn="ctr"/>
            <a:r>
              <a:rPr lang="en-US" sz="4800" b="1" dirty="0">
                <a:solidFill>
                  <a:srgbClr val="FFFF00"/>
                </a:solidFill>
                <a:highlight>
                  <a:srgbClr val="C0C0C0"/>
                </a:highlight>
              </a:rPr>
              <a:t>September 3 -M</a:t>
            </a:r>
            <a:r>
              <a:rPr lang="cs-CZ" sz="4800" b="1" dirty="0">
                <a:solidFill>
                  <a:srgbClr val="FFFF00"/>
                </a:solidFill>
                <a:highlight>
                  <a:srgbClr val="C0C0C0"/>
                </a:highlight>
              </a:rPr>
              <a:t>ÉRIDA</a:t>
            </a:r>
          </a:p>
        </p:txBody>
      </p:sp>
      <p:pic>
        <p:nvPicPr>
          <p:cNvPr id="5122" name="Picture 2" descr="7 Tasty Yucatan Foods to Eat in 2024 | Island Life Mexico">
            <a:extLst>
              <a:ext uri="{FF2B5EF4-FFF2-40B4-BE49-F238E27FC236}">
                <a16:creationId xmlns:a16="http://schemas.microsoft.com/office/drawing/2014/main" id="{A6D64C10-1BE7-22EC-3FC8-444EB6A027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2" b="9463"/>
          <a:stretch/>
        </p:blipFill>
        <p:spPr bwMode="auto">
          <a:xfrm>
            <a:off x="6097280" y="3426870"/>
            <a:ext cx="6093578" cy="343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Things To Do In Merida At Night - Blinkx">
            <a:extLst>
              <a:ext uri="{FF2B5EF4-FFF2-40B4-BE49-F238E27FC236}">
                <a16:creationId xmlns:a16="http://schemas.microsoft.com/office/drawing/2014/main" id="{50F73342-3923-6234-C036-CB6F388975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17" b="8983"/>
          <a:stretch/>
        </p:blipFill>
        <p:spPr bwMode="auto">
          <a:xfrm>
            <a:off x="7511" y="3426870"/>
            <a:ext cx="6093578" cy="343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9016C-9603-FDD2-BED1-FAE0C290E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1966" y="3510476"/>
            <a:ext cx="9801854" cy="2614231"/>
          </a:xfrm>
        </p:spPr>
        <p:txBody>
          <a:bodyPr anchor="t">
            <a:norm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  <a:highlight>
                  <a:srgbClr val="0000FF"/>
                </a:highlight>
              </a:rPr>
              <a:t>Visiting University of Yucatan</a:t>
            </a:r>
          </a:p>
          <a:p>
            <a:pPr algn="ctr"/>
            <a:r>
              <a:rPr lang="en-US" dirty="0">
                <a:solidFill>
                  <a:srgbClr val="FFFF00"/>
                </a:solidFill>
                <a:highlight>
                  <a:srgbClr val="0000FF"/>
                </a:highlight>
              </a:rPr>
              <a:t>Meeting with representatives</a:t>
            </a:r>
          </a:p>
          <a:p>
            <a:pPr algn="ctr"/>
            <a:r>
              <a:rPr lang="en-US" dirty="0">
                <a:solidFill>
                  <a:srgbClr val="FFFF00"/>
                </a:solidFill>
                <a:highlight>
                  <a:srgbClr val="0000FF"/>
                </a:highlight>
              </a:rPr>
              <a:t>Lectures, Discussions</a:t>
            </a:r>
          </a:p>
          <a:p>
            <a:pPr algn="ctr"/>
            <a:r>
              <a:rPr lang="en-US" dirty="0">
                <a:solidFill>
                  <a:srgbClr val="FFFF00"/>
                </a:solidFill>
                <a:highlight>
                  <a:srgbClr val="0000FF"/>
                </a:highlight>
              </a:rPr>
              <a:t>Free afternoon and evening</a:t>
            </a:r>
          </a:p>
        </p:txBody>
      </p:sp>
    </p:spTree>
    <p:extLst>
      <p:ext uri="{BB962C8B-B14F-4D97-AF65-F5344CB8AC3E}">
        <p14:creationId xmlns:p14="http://schemas.microsoft.com/office/powerpoint/2010/main" val="19748957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628</Words>
  <Application>Microsoft Office PowerPoint</Application>
  <PresentationFormat>Širokoúhlá obrazovka</PresentationFormat>
  <Paragraphs>101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9" baseType="lpstr">
      <vt:lpstr>Aptos</vt:lpstr>
      <vt:lpstr>Aptos Display</vt:lpstr>
      <vt:lpstr>Arial</vt:lpstr>
      <vt:lpstr>Calibri</vt:lpstr>
      <vt:lpstr>Courier New</vt:lpstr>
      <vt:lpstr>Office Theme</vt:lpstr>
      <vt:lpstr>Summer School Mexico 2024 Yucatan September 1st – 14th </vt:lpstr>
      <vt:lpstr>Content</vt:lpstr>
      <vt:lpstr>Hosting Institution</vt:lpstr>
      <vt:lpstr>Prezentace aplikace PowerPoint</vt:lpstr>
      <vt:lpstr>Goals</vt:lpstr>
      <vt:lpstr>Yucatan Peninsula</vt:lpstr>
      <vt:lpstr>September 1 - CANCUN</vt:lpstr>
      <vt:lpstr>September 2 - MÉRIDA </vt:lpstr>
      <vt:lpstr>September 3 -MÉRIDA</vt:lpstr>
      <vt:lpstr>September 4 - YODZONOT/ CHICHENITZA + community experience</vt:lpstr>
      <vt:lpstr>September 5 - YAXCABA</vt:lpstr>
      <vt:lpstr>September 6 -Mérida </vt:lpstr>
      <vt:lpstr>September 7 -Campeche </vt:lpstr>
      <vt:lpstr>September 8 -Mérida </vt:lpstr>
      <vt:lpstr>September 9 -Jose Maria Morelos</vt:lpstr>
      <vt:lpstr>September 10 - JMM </vt:lpstr>
      <vt:lpstr>September 11 - Bacalar </vt:lpstr>
      <vt:lpstr>September 12 – Bacalar Project work ;)</vt:lpstr>
      <vt:lpstr>September 13 – Tulum,  possible trip to Akumal</vt:lpstr>
      <vt:lpstr>September 14 - Cancun </vt:lpstr>
      <vt:lpstr>OPTIONAL: September 15 – 16 (la)Fiesta </vt:lpstr>
      <vt:lpstr>Important Information</vt:lpstr>
      <vt:lpstr>Discussion/ Q&amp;A</vt:lpstr>
    </vt:vector>
  </TitlesOfParts>
  <Company>Czech University of Life Sciences Prague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Summer School Mexico</dc:title>
  <dc:creator>Čupić Stipan</dc:creator>
  <cp:lastModifiedBy>Melezínková Jana</cp:lastModifiedBy>
  <cp:revision>24</cp:revision>
  <dcterms:created xsi:type="dcterms:W3CDTF">2024-04-08T12:13:02Z</dcterms:created>
  <dcterms:modified xsi:type="dcterms:W3CDTF">2024-04-11T14:19:49Z</dcterms:modified>
</cp:coreProperties>
</file>