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1" r:id="rId3"/>
  </p:sldMasterIdLst>
  <p:notesMasterIdLst>
    <p:notesMasterId r:id="rId24"/>
  </p:notesMasterIdLst>
  <p:handoutMasterIdLst>
    <p:handoutMasterId r:id="rId25"/>
  </p:handoutMasterIdLst>
  <p:sldIdLst>
    <p:sldId id="853" r:id="rId4"/>
    <p:sldId id="261" r:id="rId5"/>
    <p:sldId id="524" r:id="rId6"/>
    <p:sldId id="843" r:id="rId7"/>
    <p:sldId id="845" r:id="rId8"/>
    <p:sldId id="851" r:id="rId9"/>
    <p:sldId id="269" r:id="rId10"/>
    <p:sldId id="718" r:id="rId11"/>
    <p:sldId id="717" r:id="rId12"/>
    <p:sldId id="716" r:id="rId13"/>
    <p:sldId id="777" r:id="rId14"/>
    <p:sldId id="846" r:id="rId15"/>
    <p:sldId id="781" r:id="rId16"/>
    <p:sldId id="817" r:id="rId17"/>
    <p:sldId id="828" r:id="rId18"/>
    <p:sldId id="834" r:id="rId19"/>
    <p:sldId id="837" r:id="rId20"/>
    <p:sldId id="849" r:id="rId21"/>
    <p:sldId id="847" r:id="rId22"/>
    <p:sldId id="791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INAV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9AC"/>
    <a:srgbClr val="5407A3"/>
    <a:srgbClr val="C00000"/>
    <a:srgbClr val="0B669C"/>
    <a:srgbClr val="FD3C00"/>
    <a:srgbClr val="F3E50F"/>
    <a:srgbClr val="2AB523"/>
    <a:srgbClr val="26C639"/>
    <a:srgbClr val="850955"/>
    <a:srgbClr val="EC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93" d="100"/>
          <a:sy n="93" d="100"/>
        </p:scale>
        <p:origin x="612" y="96"/>
      </p:cViewPr>
      <p:guideLst>
        <p:guide orient="horz" pos="1232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433E0-9EEF-457B-9831-12A4B8F320B7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</dgm:pt>
    <dgm:pt modelId="{912FB6F3-5C94-4A1D-AE9D-AACA5DE11545}">
      <dgm:prSet phldrT="[Text]"/>
      <dgm:spPr/>
      <dgm:t>
        <a:bodyPr/>
        <a:lstStyle/>
        <a:p>
          <a:r>
            <a:rPr lang="en-US" b="1" smtClean="0"/>
            <a:t>Faculty of Engineering</a:t>
          </a:r>
          <a:endParaRPr lang="en-US" dirty="0"/>
        </a:p>
      </dgm:t>
    </dgm:pt>
    <dgm:pt modelId="{E7E70C95-D837-4663-B6FD-A0E12ED577E4}" type="parTrans" cxnId="{91659B82-9D3C-46D2-87ED-7717B04A1F08}">
      <dgm:prSet/>
      <dgm:spPr/>
      <dgm:t>
        <a:bodyPr/>
        <a:lstStyle/>
        <a:p>
          <a:endParaRPr lang="en-US"/>
        </a:p>
      </dgm:t>
    </dgm:pt>
    <dgm:pt modelId="{92943B1C-7A96-4216-BF08-8DAD0A6FD8D7}" type="sibTrans" cxnId="{91659B82-9D3C-46D2-87ED-7717B04A1F08}">
      <dgm:prSet/>
      <dgm:spPr/>
      <dgm:t>
        <a:bodyPr/>
        <a:lstStyle/>
        <a:p>
          <a:endParaRPr lang="en-US"/>
        </a:p>
      </dgm:t>
    </dgm:pt>
    <dgm:pt modelId="{924F3D56-1380-4922-AABE-47DF0FB0CB9E}">
      <dgm:prSet phldrT="[Text]"/>
      <dgm:spPr/>
      <dgm:t>
        <a:bodyPr/>
        <a:lstStyle/>
        <a:p>
          <a:r>
            <a:rPr lang="en-US" b="1" smtClean="0"/>
            <a:t>Faculty of  Law</a:t>
          </a:r>
          <a:endParaRPr lang="en-US" dirty="0"/>
        </a:p>
      </dgm:t>
    </dgm:pt>
    <dgm:pt modelId="{E0B4858E-C8E4-48BF-9F5E-271F625F23CC}" type="parTrans" cxnId="{679D33D1-D917-4CA2-A7C9-967B455D0343}">
      <dgm:prSet/>
      <dgm:spPr/>
      <dgm:t>
        <a:bodyPr/>
        <a:lstStyle/>
        <a:p>
          <a:endParaRPr lang="en-US"/>
        </a:p>
      </dgm:t>
    </dgm:pt>
    <dgm:pt modelId="{5732DDA3-53B5-44D3-BE31-F1921F58A12F}" type="sibTrans" cxnId="{679D33D1-D917-4CA2-A7C9-967B455D0343}">
      <dgm:prSet/>
      <dgm:spPr/>
      <dgm:t>
        <a:bodyPr/>
        <a:lstStyle/>
        <a:p>
          <a:endParaRPr lang="en-US"/>
        </a:p>
      </dgm:t>
    </dgm:pt>
    <dgm:pt modelId="{E57358A5-1CB8-4F94-A338-F445FAE827A5}">
      <dgm:prSet phldrT="[Text]"/>
      <dgm:spPr/>
      <dgm:t>
        <a:bodyPr/>
        <a:lstStyle/>
        <a:p>
          <a:r>
            <a:rPr lang="en-US" b="1" smtClean="0">
              <a:sym typeface="+mn-ea"/>
            </a:rPr>
            <a:t>Faculty of Management</a:t>
          </a:r>
          <a:endParaRPr lang="en-US" dirty="0"/>
        </a:p>
      </dgm:t>
    </dgm:pt>
    <dgm:pt modelId="{5A2AE257-8850-4923-97C8-D24156BAFF8C}" type="parTrans" cxnId="{C1843590-0CD9-4584-BA73-7793D12DE703}">
      <dgm:prSet/>
      <dgm:spPr/>
      <dgm:t>
        <a:bodyPr/>
        <a:lstStyle/>
        <a:p>
          <a:endParaRPr lang="en-US"/>
        </a:p>
      </dgm:t>
    </dgm:pt>
    <dgm:pt modelId="{191E5DBE-2EFB-4985-A5F6-2F4F8C69826D}" type="sibTrans" cxnId="{C1843590-0CD9-4584-BA73-7793D12DE703}">
      <dgm:prSet/>
      <dgm:spPr/>
      <dgm:t>
        <a:bodyPr/>
        <a:lstStyle/>
        <a:p>
          <a:endParaRPr lang="en-US"/>
        </a:p>
      </dgm:t>
    </dgm:pt>
    <dgm:pt modelId="{8D4F2F13-0AF5-41E2-B995-98517611DAFC}">
      <dgm:prSet phldrT="[Text]"/>
      <dgm:spPr/>
      <dgm:t>
        <a:bodyPr/>
        <a:lstStyle/>
        <a:p>
          <a:r>
            <a:rPr lang="en-US" altLang="en-US" b="1" dirty="0" smtClean="0">
              <a:sym typeface="+mn-ea"/>
            </a:rPr>
            <a:t>Faculty of Health and Biological Sciences</a:t>
          </a:r>
          <a:endParaRPr lang="en-US" dirty="0"/>
        </a:p>
      </dgm:t>
    </dgm:pt>
    <dgm:pt modelId="{2C591DB1-069F-40C8-BE5F-9E0A292496E2}" type="parTrans" cxnId="{D79F2965-1249-4EE4-BF93-F31E03D2D07B}">
      <dgm:prSet/>
      <dgm:spPr/>
      <dgm:t>
        <a:bodyPr/>
        <a:lstStyle/>
        <a:p>
          <a:endParaRPr lang="en-US"/>
        </a:p>
      </dgm:t>
    </dgm:pt>
    <dgm:pt modelId="{E53DF9BF-E3AB-4E63-8478-37FF78144D9E}" type="sibTrans" cxnId="{D79F2965-1249-4EE4-BF93-F31E03D2D07B}">
      <dgm:prSet/>
      <dgm:spPr/>
      <dgm:t>
        <a:bodyPr/>
        <a:lstStyle/>
        <a:p>
          <a:endParaRPr lang="en-US"/>
        </a:p>
      </dgm:t>
    </dgm:pt>
    <dgm:pt modelId="{943EBAA5-B273-4410-978C-38E10F01179C}">
      <dgm:prSet/>
      <dgm:spPr/>
      <dgm:t>
        <a:bodyPr/>
        <a:lstStyle/>
        <a:p>
          <a:r>
            <a:rPr lang="en-US" altLang="en-US" b="1" smtClean="0">
              <a:sym typeface="+mn-ea"/>
            </a:rPr>
            <a:t>Faculty of Humanities &amp; Social Science</a:t>
          </a:r>
          <a:endParaRPr lang="en-US" altLang="en-US" b="1" dirty="0">
            <a:sym typeface="+mn-ea"/>
          </a:endParaRPr>
        </a:p>
      </dgm:t>
    </dgm:pt>
    <dgm:pt modelId="{A20C7465-05B5-4835-896C-EE10A3C7F109}" type="parTrans" cxnId="{01A6DB64-0923-45C4-863B-7B37DACEB909}">
      <dgm:prSet/>
      <dgm:spPr/>
      <dgm:t>
        <a:bodyPr/>
        <a:lstStyle/>
        <a:p>
          <a:endParaRPr lang="en-US"/>
        </a:p>
      </dgm:t>
    </dgm:pt>
    <dgm:pt modelId="{ADBAC1DB-BB0A-4E79-9EEB-92CABA0211F2}" type="sibTrans" cxnId="{01A6DB64-0923-45C4-863B-7B37DACEB909}">
      <dgm:prSet/>
      <dgm:spPr/>
      <dgm:t>
        <a:bodyPr/>
        <a:lstStyle/>
        <a:p>
          <a:endParaRPr lang="en-US"/>
        </a:p>
      </dgm:t>
    </dgm:pt>
    <dgm:pt modelId="{BAC66C00-4E3E-4A2B-A9F4-40B89E7A8B34}">
      <dgm:prSet/>
      <dgm:spPr/>
      <dgm:t>
        <a:bodyPr/>
        <a:lstStyle/>
        <a:p>
          <a:r>
            <a:rPr lang="en-US" altLang="en-US" b="1" smtClean="0">
              <a:sym typeface="+mn-ea"/>
            </a:rPr>
            <a:t>Faculty of Media and Communication</a:t>
          </a:r>
          <a:endParaRPr lang="en-US" altLang="en-US" b="1" dirty="0">
            <a:sym typeface="+mn-ea"/>
          </a:endParaRPr>
        </a:p>
      </dgm:t>
    </dgm:pt>
    <dgm:pt modelId="{6A7C71EC-C681-4845-899C-D5E17C943697}" type="parTrans" cxnId="{7B4F61B9-5E63-4FC6-ACF7-0117C9047D05}">
      <dgm:prSet/>
      <dgm:spPr/>
      <dgm:t>
        <a:bodyPr/>
        <a:lstStyle/>
        <a:p>
          <a:endParaRPr lang="en-US"/>
        </a:p>
      </dgm:t>
    </dgm:pt>
    <dgm:pt modelId="{B26DCA5B-BA88-4000-99E1-C4B955AE88B6}" type="sibTrans" cxnId="{7B4F61B9-5E63-4FC6-ACF7-0117C9047D05}">
      <dgm:prSet/>
      <dgm:spPr/>
      <dgm:t>
        <a:bodyPr/>
        <a:lstStyle/>
        <a:p>
          <a:endParaRPr lang="en-US"/>
        </a:p>
      </dgm:t>
    </dgm:pt>
    <dgm:pt modelId="{9CDC264C-021F-4D5B-802E-2BF34CD225A2}">
      <dgm:prSet/>
      <dgm:spPr/>
      <dgm:t>
        <a:bodyPr/>
        <a:lstStyle/>
        <a:p>
          <a:r>
            <a:rPr lang="en-US" altLang="en-US" b="1" dirty="0" smtClean="0">
              <a:sym typeface="+mn-ea"/>
            </a:rPr>
            <a:t>Faculty of Computer Studies</a:t>
          </a:r>
          <a:endParaRPr lang="en-US" altLang="en-US" b="1" dirty="0">
            <a:sym typeface="+mn-ea"/>
          </a:endParaRPr>
        </a:p>
      </dgm:t>
    </dgm:pt>
    <dgm:pt modelId="{76BD3705-D0D3-40F5-AF16-405BD2D4BD19}" type="parTrans" cxnId="{5A3A5C39-73DF-45D8-AEB0-150A020A4BE5}">
      <dgm:prSet/>
      <dgm:spPr/>
      <dgm:t>
        <a:bodyPr/>
        <a:lstStyle/>
        <a:p>
          <a:endParaRPr lang="en-US"/>
        </a:p>
      </dgm:t>
    </dgm:pt>
    <dgm:pt modelId="{3D4E600A-A1A8-4F7C-AB9E-76632DF0D2F1}" type="sibTrans" cxnId="{5A3A5C39-73DF-45D8-AEB0-150A020A4BE5}">
      <dgm:prSet/>
      <dgm:spPr/>
      <dgm:t>
        <a:bodyPr/>
        <a:lstStyle/>
        <a:p>
          <a:endParaRPr lang="en-US"/>
        </a:p>
      </dgm:t>
    </dgm:pt>
    <dgm:pt modelId="{734F712C-D878-4ED0-90E1-E7381307E85E}">
      <dgm:prSet/>
      <dgm:spPr/>
      <dgm:t>
        <a:bodyPr/>
        <a:lstStyle/>
        <a:p>
          <a:r>
            <a:rPr lang="en-IN" altLang="en-US" b="1" smtClean="0">
              <a:sym typeface="+mn-ea"/>
            </a:rPr>
            <a:t>Faculty of Architecture and Design</a:t>
          </a:r>
          <a:endParaRPr lang="en-US" altLang="en-US" b="1" dirty="0">
            <a:sym typeface="+mn-ea"/>
          </a:endParaRPr>
        </a:p>
      </dgm:t>
    </dgm:pt>
    <dgm:pt modelId="{2264CEF3-9C4A-402A-BA30-8BB850474005}" type="parTrans" cxnId="{3F52A2B2-E73C-4B43-9B02-355CB3B4E763}">
      <dgm:prSet/>
      <dgm:spPr/>
      <dgm:t>
        <a:bodyPr/>
        <a:lstStyle/>
        <a:p>
          <a:endParaRPr lang="en-US"/>
        </a:p>
      </dgm:t>
    </dgm:pt>
    <dgm:pt modelId="{1E04E0F3-20BA-4E58-BC3C-BAB554136A5B}" type="sibTrans" cxnId="{3F52A2B2-E73C-4B43-9B02-355CB3B4E763}">
      <dgm:prSet/>
      <dgm:spPr/>
      <dgm:t>
        <a:bodyPr/>
        <a:lstStyle/>
        <a:p>
          <a:endParaRPr lang="en-US"/>
        </a:p>
      </dgm:t>
    </dgm:pt>
    <dgm:pt modelId="{03868F72-0651-4914-BC5E-F54973556D80}" type="pres">
      <dgm:prSet presAssocID="{017433E0-9EEF-457B-9831-12A4B8F320B7}" presName="linearFlow" presStyleCnt="0">
        <dgm:presLayoutVars>
          <dgm:dir/>
          <dgm:resizeHandles val="exact"/>
        </dgm:presLayoutVars>
      </dgm:prSet>
      <dgm:spPr/>
    </dgm:pt>
    <dgm:pt modelId="{B508E4A1-B698-4D2D-A17C-4B222B033A54}" type="pres">
      <dgm:prSet presAssocID="{912FB6F3-5C94-4A1D-AE9D-AACA5DE11545}" presName="composite" presStyleCnt="0"/>
      <dgm:spPr/>
    </dgm:pt>
    <dgm:pt modelId="{CA64B677-B267-4BC6-8540-15A445C24EF5}" type="pres">
      <dgm:prSet presAssocID="{912FB6F3-5C94-4A1D-AE9D-AACA5DE11545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804E07-91AD-445B-B8C6-E2374A4D511E}" type="pres">
      <dgm:prSet presAssocID="{912FB6F3-5C94-4A1D-AE9D-AACA5DE11545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F2D7B-9764-4E00-A5A3-5734BA52BC22}" type="pres">
      <dgm:prSet presAssocID="{92943B1C-7A96-4216-BF08-8DAD0A6FD8D7}" presName="spacing" presStyleCnt="0"/>
      <dgm:spPr/>
    </dgm:pt>
    <dgm:pt modelId="{0881100D-B3A9-4B71-BE2C-DBD1A52CD856}" type="pres">
      <dgm:prSet presAssocID="{924F3D56-1380-4922-AABE-47DF0FB0CB9E}" presName="composite" presStyleCnt="0"/>
      <dgm:spPr/>
    </dgm:pt>
    <dgm:pt modelId="{615F8923-C901-457D-ACC9-6371A7CD7182}" type="pres">
      <dgm:prSet presAssocID="{924F3D56-1380-4922-AABE-47DF0FB0CB9E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5F24FF-7A29-449B-8968-1E6BC6E1AABB}" type="pres">
      <dgm:prSet presAssocID="{924F3D56-1380-4922-AABE-47DF0FB0CB9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9DA97-1587-436E-9C67-A1327921357E}" type="pres">
      <dgm:prSet presAssocID="{5732DDA3-53B5-44D3-BE31-F1921F58A12F}" presName="spacing" presStyleCnt="0"/>
      <dgm:spPr/>
    </dgm:pt>
    <dgm:pt modelId="{81735754-136B-40E3-B658-FB3A5F0AC27A}" type="pres">
      <dgm:prSet presAssocID="{E57358A5-1CB8-4F94-A338-F445FAE827A5}" presName="composite" presStyleCnt="0"/>
      <dgm:spPr/>
    </dgm:pt>
    <dgm:pt modelId="{11701135-3C1D-4D51-99EE-83A5ED173F61}" type="pres">
      <dgm:prSet presAssocID="{E57358A5-1CB8-4F94-A338-F445FAE827A5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718E50-92EA-4B45-B2B2-B72AB2B0A6F2}" type="pres">
      <dgm:prSet presAssocID="{E57358A5-1CB8-4F94-A338-F445FAE827A5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68361-ADD0-491E-AB83-9CD29B0F6BDF}" type="pres">
      <dgm:prSet presAssocID="{191E5DBE-2EFB-4985-A5F6-2F4F8C69826D}" presName="spacing" presStyleCnt="0"/>
      <dgm:spPr/>
    </dgm:pt>
    <dgm:pt modelId="{AAD0BE15-A52F-4967-84EC-8AAF1C661B6A}" type="pres">
      <dgm:prSet presAssocID="{8D4F2F13-0AF5-41E2-B995-98517611DAFC}" presName="composite" presStyleCnt="0"/>
      <dgm:spPr/>
    </dgm:pt>
    <dgm:pt modelId="{CD68167E-74F8-444E-AFDA-70FBF6ADD5E6}" type="pres">
      <dgm:prSet presAssocID="{8D4F2F13-0AF5-41E2-B995-98517611DAFC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A538544-A2EF-450D-948D-3A6C1590691A}" type="pres">
      <dgm:prSet presAssocID="{8D4F2F13-0AF5-41E2-B995-98517611DAFC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8EA8-BEB1-4A6A-8747-DE15AED2EEBE}" type="pres">
      <dgm:prSet presAssocID="{E53DF9BF-E3AB-4E63-8478-37FF78144D9E}" presName="spacing" presStyleCnt="0"/>
      <dgm:spPr/>
    </dgm:pt>
    <dgm:pt modelId="{2C0D271E-677E-4854-A777-3E46A133C8F7}" type="pres">
      <dgm:prSet presAssocID="{943EBAA5-B273-4410-978C-38E10F01179C}" presName="composite" presStyleCnt="0"/>
      <dgm:spPr/>
    </dgm:pt>
    <dgm:pt modelId="{25432931-7901-4860-B7A4-C7F5ABE470C5}" type="pres">
      <dgm:prSet presAssocID="{943EBAA5-B273-4410-978C-38E10F01179C}" presName="imgShp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9CC168-BA34-487A-9CA3-AF8C1853649F}" type="pres">
      <dgm:prSet presAssocID="{943EBAA5-B273-4410-978C-38E10F01179C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91D14-7388-4280-9488-8924D87730FC}" type="pres">
      <dgm:prSet presAssocID="{ADBAC1DB-BB0A-4E79-9EEB-92CABA0211F2}" presName="spacing" presStyleCnt="0"/>
      <dgm:spPr/>
    </dgm:pt>
    <dgm:pt modelId="{F65D8B4D-2769-40D3-9CC1-AD5CA51228A1}" type="pres">
      <dgm:prSet presAssocID="{BAC66C00-4E3E-4A2B-A9F4-40B89E7A8B34}" presName="composite" presStyleCnt="0"/>
      <dgm:spPr/>
    </dgm:pt>
    <dgm:pt modelId="{FE4DB30C-7E44-43AA-9A90-FFC257DE29DE}" type="pres">
      <dgm:prSet presAssocID="{BAC66C00-4E3E-4A2B-A9F4-40B89E7A8B34}" presName="imgShp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D4BD8A-40C3-4CB0-97CC-694B3D21447E}" type="pres">
      <dgm:prSet presAssocID="{BAC66C00-4E3E-4A2B-A9F4-40B89E7A8B34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3C468-8FEF-48B2-9E01-C2ABEB26FA47}" type="pres">
      <dgm:prSet presAssocID="{B26DCA5B-BA88-4000-99E1-C4B955AE88B6}" presName="spacing" presStyleCnt="0"/>
      <dgm:spPr/>
    </dgm:pt>
    <dgm:pt modelId="{0BB2A865-AA77-4779-AF52-E510F90AB5FF}" type="pres">
      <dgm:prSet presAssocID="{9CDC264C-021F-4D5B-802E-2BF34CD225A2}" presName="composite" presStyleCnt="0"/>
      <dgm:spPr/>
    </dgm:pt>
    <dgm:pt modelId="{A4B32D4A-6E4A-4A04-B111-9C01C15EE5FC}" type="pres">
      <dgm:prSet presAssocID="{9CDC264C-021F-4D5B-802E-2BF34CD225A2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C1DE9-01C0-42F0-B5E1-2F087932CBFA}" type="pres">
      <dgm:prSet presAssocID="{9CDC264C-021F-4D5B-802E-2BF34CD225A2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26BAA-3BBF-4DE9-ACDA-1084A4DC48D5}" type="pres">
      <dgm:prSet presAssocID="{3D4E600A-A1A8-4F7C-AB9E-76632DF0D2F1}" presName="spacing" presStyleCnt="0"/>
      <dgm:spPr/>
    </dgm:pt>
    <dgm:pt modelId="{203DCA21-BCC8-4AB8-957C-D27235CFAC8C}" type="pres">
      <dgm:prSet presAssocID="{734F712C-D878-4ED0-90E1-E7381307E85E}" presName="composite" presStyleCnt="0"/>
      <dgm:spPr/>
    </dgm:pt>
    <dgm:pt modelId="{08E7EAF7-6AF8-44D1-A7FC-E2BADC947134}" type="pres">
      <dgm:prSet presAssocID="{734F712C-D878-4ED0-90E1-E7381307E85E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DDD4CC-B08F-41F9-94F7-843908AAE481}" type="pres">
      <dgm:prSet presAssocID="{734F712C-D878-4ED0-90E1-E7381307E85E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90727-5D76-4441-874F-22AADDDF5E6A}" type="presOf" srcId="{912FB6F3-5C94-4A1D-AE9D-AACA5DE11545}" destId="{EF804E07-91AD-445B-B8C6-E2374A4D511E}" srcOrd="0" destOrd="0" presId="urn:microsoft.com/office/officeart/2005/8/layout/vList3#1"/>
    <dgm:cxn modelId="{1978F59F-9A92-4E3D-9070-1E2DA3F6B37D}" type="presOf" srcId="{924F3D56-1380-4922-AABE-47DF0FB0CB9E}" destId="{645F24FF-7A29-449B-8968-1E6BC6E1AABB}" srcOrd="0" destOrd="0" presId="urn:microsoft.com/office/officeart/2005/8/layout/vList3#1"/>
    <dgm:cxn modelId="{081F51E4-C968-423E-9EFB-30613797D7DE}" type="presOf" srcId="{BAC66C00-4E3E-4A2B-A9F4-40B89E7A8B34}" destId="{92D4BD8A-40C3-4CB0-97CC-694B3D21447E}" srcOrd="0" destOrd="0" presId="urn:microsoft.com/office/officeart/2005/8/layout/vList3#1"/>
    <dgm:cxn modelId="{55777AC6-9463-480F-B18E-538F1303BDA3}" type="presOf" srcId="{734F712C-D878-4ED0-90E1-E7381307E85E}" destId="{B5DDD4CC-B08F-41F9-94F7-843908AAE481}" srcOrd="0" destOrd="0" presId="urn:microsoft.com/office/officeart/2005/8/layout/vList3#1"/>
    <dgm:cxn modelId="{7B4F61B9-5E63-4FC6-ACF7-0117C9047D05}" srcId="{017433E0-9EEF-457B-9831-12A4B8F320B7}" destId="{BAC66C00-4E3E-4A2B-A9F4-40B89E7A8B34}" srcOrd="5" destOrd="0" parTransId="{6A7C71EC-C681-4845-899C-D5E17C943697}" sibTransId="{B26DCA5B-BA88-4000-99E1-C4B955AE88B6}"/>
    <dgm:cxn modelId="{D5536332-2EAC-490A-B949-A882E3137BEC}" type="presOf" srcId="{943EBAA5-B273-4410-978C-38E10F01179C}" destId="{429CC168-BA34-487A-9CA3-AF8C1853649F}" srcOrd="0" destOrd="0" presId="urn:microsoft.com/office/officeart/2005/8/layout/vList3#1"/>
    <dgm:cxn modelId="{C1843590-0CD9-4584-BA73-7793D12DE703}" srcId="{017433E0-9EEF-457B-9831-12A4B8F320B7}" destId="{E57358A5-1CB8-4F94-A338-F445FAE827A5}" srcOrd="2" destOrd="0" parTransId="{5A2AE257-8850-4923-97C8-D24156BAFF8C}" sibTransId="{191E5DBE-2EFB-4985-A5F6-2F4F8C69826D}"/>
    <dgm:cxn modelId="{91659B82-9D3C-46D2-87ED-7717B04A1F08}" srcId="{017433E0-9EEF-457B-9831-12A4B8F320B7}" destId="{912FB6F3-5C94-4A1D-AE9D-AACA5DE11545}" srcOrd="0" destOrd="0" parTransId="{E7E70C95-D837-4663-B6FD-A0E12ED577E4}" sibTransId="{92943B1C-7A96-4216-BF08-8DAD0A6FD8D7}"/>
    <dgm:cxn modelId="{DF49BAB3-EC5E-4F40-8A04-D68AAE65EA9C}" type="presOf" srcId="{8D4F2F13-0AF5-41E2-B995-98517611DAFC}" destId="{EA538544-A2EF-450D-948D-3A6C1590691A}" srcOrd="0" destOrd="0" presId="urn:microsoft.com/office/officeart/2005/8/layout/vList3#1"/>
    <dgm:cxn modelId="{C254D567-E8C4-4214-BB3E-6170B5517A9C}" type="presOf" srcId="{9CDC264C-021F-4D5B-802E-2BF34CD225A2}" destId="{A96C1DE9-01C0-42F0-B5E1-2F087932CBFA}" srcOrd="0" destOrd="0" presId="urn:microsoft.com/office/officeart/2005/8/layout/vList3#1"/>
    <dgm:cxn modelId="{5A3A5C39-73DF-45D8-AEB0-150A020A4BE5}" srcId="{017433E0-9EEF-457B-9831-12A4B8F320B7}" destId="{9CDC264C-021F-4D5B-802E-2BF34CD225A2}" srcOrd="6" destOrd="0" parTransId="{76BD3705-D0D3-40F5-AF16-405BD2D4BD19}" sibTransId="{3D4E600A-A1A8-4F7C-AB9E-76632DF0D2F1}"/>
    <dgm:cxn modelId="{3F52A2B2-E73C-4B43-9B02-355CB3B4E763}" srcId="{017433E0-9EEF-457B-9831-12A4B8F320B7}" destId="{734F712C-D878-4ED0-90E1-E7381307E85E}" srcOrd="7" destOrd="0" parTransId="{2264CEF3-9C4A-402A-BA30-8BB850474005}" sibTransId="{1E04E0F3-20BA-4E58-BC3C-BAB554136A5B}"/>
    <dgm:cxn modelId="{D79F2965-1249-4EE4-BF93-F31E03D2D07B}" srcId="{017433E0-9EEF-457B-9831-12A4B8F320B7}" destId="{8D4F2F13-0AF5-41E2-B995-98517611DAFC}" srcOrd="3" destOrd="0" parTransId="{2C591DB1-069F-40C8-BE5F-9E0A292496E2}" sibTransId="{E53DF9BF-E3AB-4E63-8478-37FF78144D9E}"/>
    <dgm:cxn modelId="{679D33D1-D917-4CA2-A7C9-967B455D0343}" srcId="{017433E0-9EEF-457B-9831-12A4B8F320B7}" destId="{924F3D56-1380-4922-AABE-47DF0FB0CB9E}" srcOrd="1" destOrd="0" parTransId="{E0B4858E-C8E4-48BF-9F5E-271F625F23CC}" sibTransId="{5732DDA3-53B5-44D3-BE31-F1921F58A12F}"/>
    <dgm:cxn modelId="{EB2C4EB7-AE80-492F-BC19-15A5B9D41EB9}" type="presOf" srcId="{E57358A5-1CB8-4F94-A338-F445FAE827A5}" destId="{43718E50-92EA-4B45-B2B2-B72AB2B0A6F2}" srcOrd="0" destOrd="0" presId="urn:microsoft.com/office/officeart/2005/8/layout/vList3#1"/>
    <dgm:cxn modelId="{00E31A5D-EBE6-4928-A999-67E5E35575D1}" type="presOf" srcId="{017433E0-9EEF-457B-9831-12A4B8F320B7}" destId="{03868F72-0651-4914-BC5E-F54973556D80}" srcOrd="0" destOrd="0" presId="urn:microsoft.com/office/officeart/2005/8/layout/vList3#1"/>
    <dgm:cxn modelId="{01A6DB64-0923-45C4-863B-7B37DACEB909}" srcId="{017433E0-9EEF-457B-9831-12A4B8F320B7}" destId="{943EBAA5-B273-4410-978C-38E10F01179C}" srcOrd="4" destOrd="0" parTransId="{A20C7465-05B5-4835-896C-EE10A3C7F109}" sibTransId="{ADBAC1DB-BB0A-4E79-9EEB-92CABA0211F2}"/>
    <dgm:cxn modelId="{75194E2B-8361-4D98-B965-685C1F36633D}" type="presParOf" srcId="{03868F72-0651-4914-BC5E-F54973556D80}" destId="{B508E4A1-B698-4D2D-A17C-4B222B033A54}" srcOrd="0" destOrd="0" presId="urn:microsoft.com/office/officeart/2005/8/layout/vList3#1"/>
    <dgm:cxn modelId="{131BFC27-405B-4316-B2BC-37A34C6AA00B}" type="presParOf" srcId="{B508E4A1-B698-4D2D-A17C-4B222B033A54}" destId="{CA64B677-B267-4BC6-8540-15A445C24EF5}" srcOrd="0" destOrd="0" presId="urn:microsoft.com/office/officeart/2005/8/layout/vList3#1"/>
    <dgm:cxn modelId="{30868E08-EE48-4B99-AC73-B0475DD47680}" type="presParOf" srcId="{B508E4A1-B698-4D2D-A17C-4B222B033A54}" destId="{EF804E07-91AD-445B-B8C6-E2374A4D511E}" srcOrd="1" destOrd="0" presId="urn:microsoft.com/office/officeart/2005/8/layout/vList3#1"/>
    <dgm:cxn modelId="{5E63082B-B592-486A-BD27-45EC9C301DEF}" type="presParOf" srcId="{03868F72-0651-4914-BC5E-F54973556D80}" destId="{598F2D7B-9764-4E00-A5A3-5734BA52BC22}" srcOrd="1" destOrd="0" presId="urn:microsoft.com/office/officeart/2005/8/layout/vList3#1"/>
    <dgm:cxn modelId="{A01694EB-551B-4FD8-835A-A6B5D0889ABB}" type="presParOf" srcId="{03868F72-0651-4914-BC5E-F54973556D80}" destId="{0881100D-B3A9-4B71-BE2C-DBD1A52CD856}" srcOrd="2" destOrd="0" presId="urn:microsoft.com/office/officeart/2005/8/layout/vList3#1"/>
    <dgm:cxn modelId="{6FB0B761-4C01-4FC4-9322-D1B45AB9FE6A}" type="presParOf" srcId="{0881100D-B3A9-4B71-BE2C-DBD1A52CD856}" destId="{615F8923-C901-457D-ACC9-6371A7CD7182}" srcOrd="0" destOrd="0" presId="urn:microsoft.com/office/officeart/2005/8/layout/vList3#1"/>
    <dgm:cxn modelId="{58C042ED-0AA8-4E10-80C5-C8BA4428C02C}" type="presParOf" srcId="{0881100D-B3A9-4B71-BE2C-DBD1A52CD856}" destId="{645F24FF-7A29-449B-8968-1E6BC6E1AABB}" srcOrd="1" destOrd="0" presId="urn:microsoft.com/office/officeart/2005/8/layout/vList3#1"/>
    <dgm:cxn modelId="{4AD5E662-5017-4B45-8C1F-2660A15C0B78}" type="presParOf" srcId="{03868F72-0651-4914-BC5E-F54973556D80}" destId="{5DB9DA97-1587-436E-9C67-A1327921357E}" srcOrd="3" destOrd="0" presId="urn:microsoft.com/office/officeart/2005/8/layout/vList3#1"/>
    <dgm:cxn modelId="{7D1535F4-140A-401E-A6D2-F01E1C916869}" type="presParOf" srcId="{03868F72-0651-4914-BC5E-F54973556D80}" destId="{81735754-136B-40E3-B658-FB3A5F0AC27A}" srcOrd="4" destOrd="0" presId="urn:microsoft.com/office/officeart/2005/8/layout/vList3#1"/>
    <dgm:cxn modelId="{F5D12E4A-66C2-4B62-AB22-9C3D4286ED26}" type="presParOf" srcId="{81735754-136B-40E3-B658-FB3A5F0AC27A}" destId="{11701135-3C1D-4D51-99EE-83A5ED173F61}" srcOrd="0" destOrd="0" presId="urn:microsoft.com/office/officeart/2005/8/layout/vList3#1"/>
    <dgm:cxn modelId="{4E4EE9F4-6899-4F8A-9F84-A4B3CE83E5D5}" type="presParOf" srcId="{81735754-136B-40E3-B658-FB3A5F0AC27A}" destId="{43718E50-92EA-4B45-B2B2-B72AB2B0A6F2}" srcOrd="1" destOrd="0" presId="urn:microsoft.com/office/officeart/2005/8/layout/vList3#1"/>
    <dgm:cxn modelId="{AEE68F00-E24E-43A2-B491-B942EBB7A4FB}" type="presParOf" srcId="{03868F72-0651-4914-BC5E-F54973556D80}" destId="{D6468361-ADD0-491E-AB83-9CD29B0F6BDF}" srcOrd="5" destOrd="0" presId="urn:microsoft.com/office/officeart/2005/8/layout/vList3#1"/>
    <dgm:cxn modelId="{AB52FED5-83AB-4CD5-BBC6-4FD229230148}" type="presParOf" srcId="{03868F72-0651-4914-BC5E-F54973556D80}" destId="{AAD0BE15-A52F-4967-84EC-8AAF1C661B6A}" srcOrd="6" destOrd="0" presId="urn:microsoft.com/office/officeart/2005/8/layout/vList3#1"/>
    <dgm:cxn modelId="{CE62567E-6D8C-4E60-9A17-BF0567D7F42E}" type="presParOf" srcId="{AAD0BE15-A52F-4967-84EC-8AAF1C661B6A}" destId="{CD68167E-74F8-444E-AFDA-70FBF6ADD5E6}" srcOrd="0" destOrd="0" presId="urn:microsoft.com/office/officeart/2005/8/layout/vList3#1"/>
    <dgm:cxn modelId="{3FC30166-8B45-4638-8EBC-E56F84A25975}" type="presParOf" srcId="{AAD0BE15-A52F-4967-84EC-8AAF1C661B6A}" destId="{EA538544-A2EF-450D-948D-3A6C1590691A}" srcOrd="1" destOrd="0" presId="urn:microsoft.com/office/officeart/2005/8/layout/vList3#1"/>
    <dgm:cxn modelId="{F6290C58-80B3-4338-8FDC-690E2EB29DA9}" type="presParOf" srcId="{03868F72-0651-4914-BC5E-F54973556D80}" destId="{058B8EA8-BEB1-4A6A-8747-DE15AED2EEBE}" srcOrd="7" destOrd="0" presId="urn:microsoft.com/office/officeart/2005/8/layout/vList3#1"/>
    <dgm:cxn modelId="{95DF6E4D-4A5E-41C0-A772-8C048265EB80}" type="presParOf" srcId="{03868F72-0651-4914-BC5E-F54973556D80}" destId="{2C0D271E-677E-4854-A777-3E46A133C8F7}" srcOrd="8" destOrd="0" presId="urn:microsoft.com/office/officeart/2005/8/layout/vList3#1"/>
    <dgm:cxn modelId="{9BB8201D-660C-4183-B3F0-9EC26D183018}" type="presParOf" srcId="{2C0D271E-677E-4854-A777-3E46A133C8F7}" destId="{25432931-7901-4860-B7A4-C7F5ABE470C5}" srcOrd="0" destOrd="0" presId="urn:microsoft.com/office/officeart/2005/8/layout/vList3#1"/>
    <dgm:cxn modelId="{106A7543-D53D-4D2F-8B72-14B92ACE84D2}" type="presParOf" srcId="{2C0D271E-677E-4854-A777-3E46A133C8F7}" destId="{429CC168-BA34-487A-9CA3-AF8C1853649F}" srcOrd="1" destOrd="0" presId="urn:microsoft.com/office/officeart/2005/8/layout/vList3#1"/>
    <dgm:cxn modelId="{20965662-3690-46B9-A9C2-15F715EE87D3}" type="presParOf" srcId="{03868F72-0651-4914-BC5E-F54973556D80}" destId="{FFC91D14-7388-4280-9488-8924D87730FC}" srcOrd="9" destOrd="0" presId="urn:microsoft.com/office/officeart/2005/8/layout/vList3#1"/>
    <dgm:cxn modelId="{194560D4-1FA5-48C7-9868-5D38778192E2}" type="presParOf" srcId="{03868F72-0651-4914-BC5E-F54973556D80}" destId="{F65D8B4D-2769-40D3-9CC1-AD5CA51228A1}" srcOrd="10" destOrd="0" presId="urn:microsoft.com/office/officeart/2005/8/layout/vList3#1"/>
    <dgm:cxn modelId="{1E3F78AE-81FB-4B8A-B097-0285A919C2E6}" type="presParOf" srcId="{F65D8B4D-2769-40D3-9CC1-AD5CA51228A1}" destId="{FE4DB30C-7E44-43AA-9A90-FFC257DE29DE}" srcOrd="0" destOrd="0" presId="urn:microsoft.com/office/officeart/2005/8/layout/vList3#1"/>
    <dgm:cxn modelId="{BDE3671B-CE4B-4ABE-B943-2673B691D351}" type="presParOf" srcId="{F65D8B4D-2769-40D3-9CC1-AD5CA51228A1}" destId="{92D4BD8A-40C3-4CB0-97CC-694B3D21447E}" srcOrd="1" destOrd="0" presId="urn:microsoft.com/office/officeart/2005/8/layout/vList3#1"/>
    <dgm:cxn modelId="{CDB289CF-66A2-4FD1-9BBA-D113914D69DD}" type="presParOf" srcId="{03868F72-0651-4914-BC5E-F54973556D80}" destId="{1A63C468-8FEF-48B2-9E01-C2ABEB26FA47}" srcOrd="11" destOrd="0" presId="urn:microsoft.com/office/officeart/2005/8/layout/vList3#1"/>
    <dgm:cxn modelId="{DB23B8A5-BD5F-4A2A-869C-88045C237512}" type="presParOf" srcId="{03868F72-0651-4914-BC5E-F54973556D80}" destId="{0BB2A865-AA77-4779-AF52-E510F90AB5FF}" srcOrd="12" destOrd="0" presId="urn:microsoft.com/office/officeart/2005/8/layout/vList3#1"/>
    <dgm:cxn modelId="{5BBF312E-1808-4F51-A7E9-4E0E179D9B15}" type="presParOf" srcId="{0BB2A865-AA77-4779-AF52-E510F90AB5FF}" destId="{A4B32D4A-6E4A-4A04-B111-9C01C15EE5FC}" srcOrd="0" destOrd="0" presId="urn:microsoft.com/office/officeart/2005/8/layout/vList3#1"/>
    <dgm:cxn modelId="{BDFF262A-4E91-491C-BE47-4FA76583A7B2}" type="presParOf" srcId="{0BB2A865-AA77-4779-AF52-E510F90AB5FF}" destId="{A96C1DE9-01C0-42F0-B5E1-2F087932CBFA}" srcOrd="1" destOrd="0" presId="urn:microsoft.com/office/officeart/2005/8/layout/vList3#1"/>
    <dgm:cxn modelId="{BA5BC79E-EE45-4EAF-B266-78B4374AFF7F}" type="presParOf" srcId="{03868F72-0651-4914-BC5E-F54973556D80}" destId="{2DC26BAA-3BBF-4DE9-ACDA-1084A4DC48D5}" srcOrd="13" destOrd="0" presId="urn:microsoft.com/office/officeart/2005/8/layout/vList3#1"/>
    <dgm:cxn modelId="{423ED843-F8E5-447B-9A05-76EAB78252BD}" type="presParOf" srcId="{03868F72-0651-4914-BC5E-F54973556D80}" destId="{203DCA21-BCC8-4AB8-957C-D27235CFAC8C}" srcOrd="14" destOrd="0" presId="urn:microsoft.com/office/officeart/2005/8/layout/vList3#1"/>
    <dgm:cxn modelId="{1F88E69A-F708-4C08-906E-63A63F00A9C4}" type="presParOf" srcId="{203DCA21-BCC8-4AB8-957C-D27235CFAC8C}" destId="{08E7EAF7-6AF8-44D1-A7FC-E2BADC947134}" srcOrd="0" destOrd="0" presId="urn:microsoft.com/office/officeart/2005/8/layout/vList3#1"/>
    <dgm:cxn modelId="{26CBDC1D-EE5B-42E1-9B22-B21A0B5D402F}" type="presParOf" srcId="{203DCA21-BCC8-4AB8-957C-D27235CFAC8C}" destId="{B5DDD4CC-B08F-41F9-94F7-843908AAE4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37E60-8515-4BE0-BE44-BD4957A58C6A}" type="doc">
      <dgm:prSet loTypeId="urn:microsoft.com/office/officeart/2005/8/layout/list1#1" loCatId="list" qsTypeId="urn:microsoft.com/office/officeart/2005/8/quickstyle/simple2" qsCatId="simple" csTypeId="urn:microsoft.com/office/officeart/2005/8/colors/colorful4#1" csCatId="accent2" phldr="1"/>
      <dgm:spPr/>
      <dgm:t>
        <a:bodyPr/>
        <a:lstStyle/>
        <a:p>
          <a:endParaRPr lang="en-US"/>
        </a:p>
      </dgm:t>
    </dgm:pt>
    <dgm:pt modelId="{9A04D11B-9499-427C-B56F-117582C2B550}">
      <dgm:prSet phldrT="[Text]" phldr="0" custT="1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dirty="0" smtClean="0"/>
            <a:t>Project Based Learning</a:t>
          </a:r>
        </a:p>
      </dgm:t>
    </dgm:pt>
    <dgm:pt modelId="{7BF1345D-C759-4ABC-A0FD-CD2E7C78473B}" type="parTrans" cxnId="{533D0910-AA55-41AD-8BC3-3DEB7D476F24}">
      <dgm:prSet/>
      <dgm:spPr/>
      <dgm:t>
        <a:bodyPr/>
        <a:lstStyle/>
        <a:p>
          <a:endParaRPr lang="en-US" sz="2000"/>
        </a:p>
      </dgm:t>
    </dgm:pt>
    <dgm:pt modelId="{56296261-25B9-4B37-897F-F2FCCE72ACA9}" type="sibTrans" cxnId="{533D0910-AA55-41AD-8BC3-3DEB7D476F24}">
      <dgm:prSet/>
      <dgm:spPr/>
      <dgm:t>
        <a:bodyPr/>
        <a:lstStyle/>
        <a:p>
          <a:endParaRPr lang="en-US" sz="2000"/>
        </a:p>
      </dgm:t>
    </dgm:pt>
    <dgm:pt modelId="{AC60EDAB-8E23-4365-9F41-D48F56AAFB55}">
      <dgm:prSet phldr="0" custT="1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dirty="0" smtClean="0"/>
            <a:t>Major Project</a:t>
          </a:r>
          <a:endParaRPr sz="1600"/>
        </a:p>
      </dgm:t>
    </dgm:pt>
    <dgm:pt modelId="{6D74B40B-419D-4907-B145-84E670002D49}" type="parTrans" cxnId="{FE3286AE-A915-43BF-A37D-930190E99194}">
      <dgm:prSet/>
      <dgm:spPr/>
      <dgm:t>
        <a:bodyPr/>
        <a:lstStyle/>
        <a:p>
          <a:endParaRPr lang="en-US" sz="2000"/>
        </a:p>
      </dgm:t>
    </dgm:pt>
    <dgm:pt modelId="{8FA1CAA6-9F54-4803-9873-33E1B1F5B975}" type="sibTrans" cxnId="{FE3286AE-A915-43BF-A37D-930190E99194}">
      <dgm:prSet/>
      <dgm:spPr/>
      <dgm:t>
        <a:bodyPr/>
        <a:lstStyle/>
        <a:p>
          <a:endParaRPr lang="en-US" sz="2000"/>
        </a:p>
      </dgm:t>
    </dgm:pt>
    <dgm:pt modelId="{03A9435B-AB06-43B3-87C2-DE4C51942FAD}">
      <dgm:prSet phldr="0" custT="1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dirty="0" smtClean="0"/>
            <a:t>Global Immersion Program</a:t>
          </a:r>
          <a:endParaRPr sz="1600"/>
        </a:p>
      </dgm:t>
    </dgm:pt>
    <dgm:pt modelId="{88751F93-EC2E-4623-AE55-5CA5ADC05851}" type="parTrans" cxnId="{C2990203-2EFA-4168-BE8D-D79BA0130C86}">
      <dgm:prSet/>
      <dgm:spPr/>
      <dgm:t>
        <a:bodyPr/>
        <a:lstStyle/>
        <a:p>
          <a:endParaRPr lang="en-US" sz="2000"/>
        </a:p>
      </dgm:t>
    </dgm:pt>
    <dgm:pt modelId="{30ED8A3A-BB72-472C-BE17-DC8B4D2A3C05}" type="sibTrans" cxnId="{C2990203-2EFA-4168-BE8D-D79BA0130C86}">
      <dgm:prSet/>
      <dgm:spPr/>
      <dgm:t>
        <a:bodyPr/>
        <a:lstStyle/>
        <a:p>
          <a:endParaRPr lang="en-US" sz="2000"/>
        </a:p>
      </dgm:t>
    </dgm:pt>
    <dgm:pt modelId="{A7F80935-DA3C-414E-BCE1-C1DFA4F45BC4}">
      <dgm:prSet phldr="0" custT="1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dirty="0" smtClean="0"/>
            <a:t>Service Learning</a:t>
          </a:r>
          <a:endParaRPr sz="1600"/>
        </a:p>
      </dgm:t>
    </dgm:pt>
    <dgm:pt modelId="{D3E448DB-6947-423F-BB6C-CB52A320AF36}" type="parTrans" cxnId="{491EC8AE-7515-4B10-BC61-614A359C3A51}">
      <dgm:prSet/>
      <dgm:spPr/>
      <dgm:t>
        <a:bodyPr/>
        <a:lstStyle/>
        <a:p>
          <a:endParaRPr lang="en-US" sz="2000"/>
        </a:p>
      </dgm:t>
    </dgm:pt>
    <dgm:pt modelId="{8C873722-BDB3-4826-BEBC-EAC154C5B82B}" type="sibTrans" cxnId="{491EC8AE-7515-4B10-BC61-614A359C3A51}">
      <dgm:prSet/>
      <dgm:spPr/>
      <dgm:t>
        <a:bodyPr/>
        <a:lstStyle/>
        <a:p>
          <a:endParaRPr lang="en-US" sz="2000"/>
        </a:p>
      </dgm:t>
    </dgm:pt>
    <dgm:pt modelId="{FB777367-671C-4E09-870B-D5B231875D3A}">
      <dgm:prSet phldr="0" custT="1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/>
            <a:t>Flexi Credits by Industry</a:t>
          </a:r>
          <a:endParaRPr lang="en-US" sz="1600" dirty="0"/>
        </a:p>
      </dgm:t>
    </dgm:pt>
    <dgm:pt modelId="{0A2B6F46-5FA0-45AB-8252-2827CFBC4F3D}" type="parTrans" cxnId="{BFD00276-1649-4AB4-B56C-671B681576EE}">
      <dgm:prSet/>
      <dgm:spPr/>
      <dgm:t>
        <a:bodyPr/>
        <a:lstStyle/>
        <a:p>
          <a:endParaRPr lang="en-US"/>
        </a:p>
      </dgm:t>
    </dgm:pt>
    <dgm:pt modelId="{8412F706-B47E-40A8-B21F-0F263C5C4EAD}" type="sibTrans" cxnId="{BFD00276-1649-4AB4-B56C-671B681576EE}">
      <dgm:prSet/>
      <dgm:spPr/>
      <dgm:t>
        <a:bodyPr/>
        <a:lstStyle/>
        <a:p>
          <a:endParaRPr lang="en-US"/>
        </a:p>
      </dgm:t>
    </dgm:pt>
    <dgm:pt modelId="{319F629B-E930-4670-A393-421D63965A87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ym typeface="+mn-ea"/>
            </a:rPr>
            <a:t>I</a:t>
          </a:r>
          <a:r>
            <a:rPr lang="en-US" altLang="en-US" sz="1600" smtClean="0">
              <a:sym typeface="+mn-ea"/>
            </a:rPr>
            <a:t>nternships</a:t>
          </a:r>
          <a:endParaRPr lang="en-US" altLang="en-US" sz="1600" smtClean="0"/>
        </a:p>
      </dgm:t>
    </dgm:pt>
    <dgm:pt modelId="{0BD47111-B20E-4B22-92CA-8CBE810329DD}" type="parTrans" cxnId="{0A9FD017-F65F-46F1-8B69-29879670FAFE}">
      <dgm:prSet/>
      <dgm:spPr/>
      <dgm:t>
        <a:bodyPr/>
        <a:lstStyle/>
        <a:p>
          <a:endParaRPr lang="en-US"/>
        </a:p>
      </dgm:t>
    </dgm:pt>
    <dgm:pt modelId="{28805972-37AC-4F07-8CB4-4FBF25840572}" type="sibTrans" cxnId="{0A9FD017-F65F-46F1-8B69-29879670FAFE}">
      <dgm:prSet/>
      <dgm:spPr/>
      <dgm:t>
        <a:bodyPr/>
        <a:lstStyle/>
        <a:p>
          <a:endParaRPr lang="en-US"/>
        </a:p>
      </dgm:t>
    </dgm:pt>
    <dgm:pt modelId="{A1D1046E-D07A-4819-9706-48C00F12F9BE}" type="pres">
      <dgm:prSet presAssocID="{AF737E60-8515-4BE0-BE44-BD4957A58C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CA35C-C8FB-4C98-8275-9BE08DE1AD09}" type="pres">
      <dgm:prSet presAssocID="{9A04D11B-9499-427C-B56F-117582C2B550}" presName="parentLin" presStyleCnt="0"/>
      <dgm:spPr/>
      <dgm:t>
        <a:bodyPr/>
        <a:lstStyle/>
        <a:p>
          <a:endParaRPr lang="en-US"/>
        </a:p>
      </dgm:t>
    </dgm:pt>
    <dgm:pt modelId="{C9029052-9FB0-4CFE-AFD3-34C2C3EA8224}" type="pres">
      <dgm:prSet presAssocID="{9A04D11B-9499-427C-B56F-117582C2B55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ACB70E-7535-48B6-A588-789CE6C224C3}" type="pres">
      <dgm:prSet presAssocID="{9A04D11B-9499-427C-B56F-117582C2B55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805E-3524-4930-ACC1-7455F5439BB7}" type="pres">
      <dgm:prSet presAssocID="{9A04D11B-9499-427C-B56F-117582C2B550}" presName="negativeSpace" presStyleCnt="0"/>
      <dgm:spPr/>
      <dgm:t>
        <a:bodyPr/>
        <a:lstStyle/>
        <a:p>
          <a:endParaRPr lang="en-US"/>
        </a:p>
      </dgm:t>
    </dgm:pt>
    <dgm:pt modelId="{99C21590-EEBA-4826-98A3-5DAEC9CD25C9}" type="pres">
      <dgm:prSet presAssocID="{9A04D11B-9499-427C-B56F-117582C2B55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A4333-EE5B-4A30-8B4C-9DFCCCFAB601}" type="pres">
      <dgm:prSet presAssocID="{56296261-25B9-4B37-897F-F2FCCE72ACA9}" presName="spaceBetweenRectangles" presStyleCnt="0"/>
      <dgm:spPr/>
      <dgm:t>
        <a:bodyPr/>
        <a:lstStyle/>
        <a:p>
          <a:endParaRPr lang="en-US"/>
        </a:p>
      </dgm:t>
    </dgm:pt>
    <dgm:pt modelId="{9CD3712A-8AD6-471E-BB53-30D744D37FAF}" type="pres">
      <dgm:prSet presAssocID="{AC60EDAB-8E23-4365-9F41-D48F56AAFB55}" presName="parentLin" presStyleCnt="0"/>
      <dgm:spPr/>
      <dgm:t>
        <a:bodyPr/>
        <a:lstStyle/>
        <a:p>
          <a:endParaRPr lang="en-US"/>
        </a:p>
      </dgm:t>
    </dgm:pt>
    <dgm:pt modelId="{068A25B2-4B67-492B-ABDF-7AA2D28D2090}" type="pres">
      <dgm:prSet presAssocID="{AC60EDAB-8E23-4365-9F41-D48F56AAFB5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B43D913-D8CE-4C99-B939-703CC48A1212}" type="pres">
      <dgm:prSet presAssocID="{AC60EDAB-8E23-4365-9F41-D48F56AAFB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EBE00-A4AF-4FB4-A8C9-C729627F3D5C}" type="pres">
      <dgm:prSet presAssocID="{AC60EDAB-8E23-4365-9F41-D48F56AAFB55}" presName="negativeSpace" presStyleCnt="0"/>
      <dgm:spPr/>
      <dgm:t>
        <a:bodyPr/>
        <a:lstStyle/>
        <a:p>
          <a:endParaRPr lang="en-US"/>
        </a:p>
      </dgm:t>
    </dgm:pt>
    <dgm:pt modelId="{B1EE1A33-01A5-4420-93C9-FAD95BD72D91}" type="pres">
      <dgm:prSet presAssocID="{AC60EDAB-8E23-4365-9F41-D48F56AAFB5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E55A0-F240-42AD-B57E-0F6E4275F05C}" type="pres">
      <dgm:prSet presAssocID="{8FA1CAA6-9F54-4803-9873-33E1B1F5B975}" presName="spaceBetweenRectangles" presStyleCnt="0"/>
      <dgm:spPr/>
      <dgm:t>
        <a:bodyPr/>
        <a:lstStyle/>
        <a:p>
          <a:endParaRPr lang="en-US"/>
        </a:p>
      </dgm:t>
    </dgm:pt>
    <dgm:pt modelId="{6BB5A8E4-428C-42B7-8ADE-61C286287F1F}" type="pres">
      <dgm:prSet presAssocID="{03A9435B-AB06-43B3-87C2-DE4C51942FAD}" presName="parentLin" presStyleCnt="0"/>
      <dgm:spPr/>
      <dgm:t>
        <a:bodyPr/>
        <a:lstStyle/>
        <a:p>
          <a:endParaRPr lang="en-US"/>
        </a:p>
      </dgm:t>
    </dgm:pt>
    <dgm:pt modelId="{6C5D9804-8596-4227-A018-1AD0C872D07C}" type="pres">
      <dgm:prSet presAssocID="{03A9435B-AB06-43B3-87C2-DE4C51942FA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01FDC4D-5FCA-4C3F-99E6-49962ED9C7B6}" type="pres">
      <dgm:prSet presAssocID="{03A9435B-AB06-43B3-87C2-DE4C51942FA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8A020-2339-417D-8F00-4884CE840274}" type="pres">
      <dgm:prSet presAssocID="{03A9435B-AB06-43B3-87C2-DE4C51942FAD}" presName="negativeSpace" presStyleCnt="0"/>
      <dgm:spPr/>
      <dgm:t>
        <a:bodyPr/>
        <a:lstStyle/>
        <a:p>
          <a:endParaRPr lang="en-US"/>
        </a:p>
      </dgm:t>
    </dgm:pt>
    <dgm:pt modelId="{A6BCD5FA-258A-4341-AA1C-40F7E7FE4D49}" type="pres">
      <dgm:prSet presAssocID="{03A9435B-AB06-43B3-87C2-DE4C51942FA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F7576-7C6F-46CE-AC0A-000A8E0A46FA}" type="pres">
      <dgm:prSet presAssocID="{30ED8A3A-BB72-472C-BE17-DC8B4D2A3C05}" presName="spaceBetweenRectangles" presStyleCnt="0"/>
      <dgm:spPr/>
      <dgm:t>
        <a:bodyPr/>
        <a:lstStyle/>
        <a:p>
          <a:endParaRPr lang="en-US"/>
        </a:p>
      </dgm:t>
    </dgm:pt>
    <dgm:pt modelId="{2773CD4C-BBBA-4857-8110-E8C3C1F855E7}" type="pres">
      <dgm:prSet presAssocID="{A7F80935-DA3C-414E-BCE1-C1DFA4F45BC4}" presName="parentLin" presStyleCnt="0"/>
      <dgm:spPr/>
      <dgm:t>
        <a:bodyPr/>
        <a:lstStyle/>
        <a:p>
          <a:endParaRPr lang="en-US"/>
        </a:p>
      </dgm:t>
    </dgm:pt>
    <dgm:pt modelId="{C3C4E234-0949-416A-A9F2-18930CA2EB0A}" type="pres">
      <dgm:prSet presAssocID="{A7F80935-DA3C-414E-BCE1-C1DFA4F45BC4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80FAB30-9405-435D-8101-4F605F550084}" type="pres">
      <dgm:prSet presAssocID="{A7F80935-DA3C-414E-BCE1-C1DFA4F45BC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34CB-FA67-4044-B171-8798AE0EE79C}" type="pres">
      <dgm:prSet presAssocID="{A7F80935-DA3C-414E-BCE1-C1DFA4F45BC4}" presName="negativeSpace" presStyleCnt="0"/>
      <dgm:spPr/>
      <dgm:t>
        <a:bodyPr/>
        <a:lstStyle/>
        <a:p>
          <a:endParaRPr lang="en-US"/>
        </a:p>
      </dgm:t>
    </dgm:pt>
    <dgm:pt modelId="{196DBB02-3754-4723-ADD5-21B07208349A}" type="pres">
      <dgm:prSet presAssocID="{A7F80935-DA3C-414E-BCE1-C1DFA4F45BC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166E3-BBEB-4D17-A92B-EF16FE898F36}" type="pres">
      <dgm:prSet presAssocID="{8C873722-BDB3-4826-BEBC-EAC154C5B82B}" presName="spaceBetweenRectangles" presStyleCnt="0"/>
      <dgm:spPr/>
      <dgm:t>
        <a:bodyPr/>
        <a:lstStyle/>
        <a:p>
          <a:endParaRPr lang="en-US"/>
        </a:p>
      </dgm:t>
    </dgm:pt>
    <dgm:pt modelId="{20BFDBAB-A240-4FC3-9E7F-D73FB0918929}" type="pres">
      <dgm:prSet presAssocID="{FB777367-671C-4E09-870B-D5B231875D3A}" presName="parentLin" presStyleCnt="0"/>
      <dgm:spPr/>
      <dgm:t>
        <a:bodyPr/>
        <a:lstStyle/>
        <a:p>
          <a:endParaRPr lang="en-US"/>
        </a:p>
      </dgm:t>
    </dgm:pt>
    <dgm:pt modelId="{AA4E6E92-D9E8-4A81-A48A-9B737FEF9E68}" type="pres">
      <dgm:prSet presAssocID="{FB777367-671C-4E09-870B-D5B231875D3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7F2B320-EB8D-498C-A7E1-0A1F1FC544FF}" type="pres">
      <dgm:prSet presAssocID="{FB777367-671C-4E09-870B-D5B231875D3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E5E65-9C48-45EE-9A40-3BE9D67BB71E}" type="pres">
      <dgm:prSet presAssocID="{FB777367-671C-4E09-870B-D5B231875D3A}" presName="negativeSpace" presStyleCnt="0"/>
      <dgm:spPr/>
      <dgm:t>
        <a:bodyPr/>
        <a:lstStyle/>
        <a:p>
          <a:endParaRPr lang="en-US"/>
        </a:p>
      </dgm:t>
    </dgm:pt>
    <dgm:pt modelId="{491890BF-1DDC-46D5-96BE-7943BFD00346}" type="pres">
      <dgm:prSet presAssocID="{FB777367-671C-4E09-870B-D5B231875D3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25B9A-C47E-4E0D-A07C-A5511F234F85}" type="pres">
      <dgm:prSet presAssocID="{8412F706-B47E-40A8-B21F-0F263C5C4EAD}" presName="spaceBetweenRectangles" presStyleCnt="0"/>
      <dgm:spPr/>
      <dgm:t>
        <a:bodyPr/>
        <a:lstStyle/>
        <a:p>
          <a:endParaRPr lang="en-US"/>
        </a:p>
      </dgm:t>
    </dgm:pt>
    <dgm:pt modelId="{25CA1809-9C34-480E-949D-2A701AC071FD}" type="pres">
      <dgm:prSet presAssocID="{319F629B-E930-4670-A393-421D63965A87}" presName="parentLin" presStyleCnt="0"/>
      <dgm:spPr/>
      <dgm:t>
        <a:bodyPr/>
        <a:lstStyle/>
        <a:p>
          <a:endParaRPr lang="en-US"/>
        </a:p>
      </dgm:t>
    </dgm:pt>
    <dgm:pt modelId="{B642B906-13D9-4E8C-9643-915F1ECCD6CD}" type="pres">
      <dgm:prSet presAssocID="{319F629B-E930-4670-A393-421D63965A8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36F0EBAA-31CA-446F-961F-1CAE5279DC69}" type="pres">
      <dgm:prSet presAssocID="{319F629B-E930-4670-A393-421D63965A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9EE7-B8BE-42AB-9C5A-41930E299E24}" type="pres">
      <dgm:prSet presAssocID="{319F629B-E930-4670-A393-421D63965A87}" presName="negativeSpace" presStyleCnt="0"/>
      <dgm:spPr/>
      <dgm:t>
        <a:bodyPr/>
        <a:lstStyle/>
        <a:p>
          <a:endParaRPr lang="en-US"/>
        </a:p>
      </dgm:t>
    </dgm:pt>
    <dgm:pt modelId="{0FF6426D-746D-40CE-A34B-3206E8853F4C}" type="pres">
      <dgm:prSet presAssocID="{319F629B-E930-4670-A393-421D63965A8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D0910-AA55-41AD-8BC3-3DEB7D476F24}" srcId="{AF737E60-8515-4BE0-BE44-BD4957A58C6A}" destId="{9A04D11B-9499-427C-B56F-117582C2B550}" srcOrd="0" destOrd="0" parTransId="{7BF1345D-C759-4ABC-A0FD-CD2E7C78473B}" sibTransId="{56296261-25B9-4B37-897F-F2FCCE72ACA9}"/>
    <dgm:cxn modelId="{A0ADDB20-614B-43D2-8A4E-A3140250E1DB}" type="presOf" srcId="{03A9435B-AB06-43B3-87C2-DE4C51942FAD}" destId="{6C5D9804-8596-4227-A018-1AD0C872D07C}" srcOrd="0" destOrd="0" presId="urn:microsoft.com/office/officeart/2005/8/layout/list1#1"/>
    <dgm:cxn modelId="{CDEDC180-ED21-4016-9510-9BD0AB18435E}" type="presOf" srcId="{FB777367-671C-4E09-870B-D5B231875D3A}" destId="{87F2B320-EB8D-498C-A7E1-0A1F1FC544FF}" srcOrd="1" destOrd="0" presId="urn:microsoft.com/office/officeart/2005/8/layout/list1#1"/>
    <dgm:cxn modelId="{0A9FD017-F65F-46F1-8B69-29879670FAFE}" srcId="{AF737E60-8515-4BE0-BE44-BD4957A58C6A}" destId="{319F629B-E930-4670-A393-421D63965A87}" srcOrd="5" destOrd="0" parTransId="{0BD47111-B20E-4B22-92CA-8CBE810329DD}" sibTransId="{28805972-37AC-4F07-8CB4-4FBF25840572}"/>
    <dgm:cxn modelId="{C2990203-2EFA-4168-BE8D-D79BA0130C86}" srcId="{AF737E60-8515-4BE0-BE44-BD4957A58C6A}" destId="{03A9435B-AB06-43B3-87C2-DE4C51942FAD}" srcOrd="2" destOrd="0" parTransId="{88751F93-EC2E-4623-AE55-5CA5ADC05851}" sibTransId="{30ED8A3A-BB72-472C-BE17-DC8B4D2A3C05}"/>
    <dgm:cxn modelId="{FE3286AE-A915-43BF-A37D-930190E99194}" srcId="{AF737E60-8515-4BE0-BE44-BD4957A58C6A}" destId="{AC60EDAB-8E23-4365-9F41-D48F56AAFB55}" srcOrd="1" destOrd="0" parTransId="{6D74B40B-419D-4907-B145-84E670002D49}" sibTransId="{8FA1CAA6-9F54-4803-9873-33E1B1F5B975}"/>
    <dgm:cxn modelId="{BA437DC3-59F8-477C-8C9A-0DABB6326E24}" type="presOf" srcId="{9A04D11B-9499-427C-B56F-117582C2B550}" destId="{C9029052-9FB0-4CFE-AFD3-34C2C3EA8224}" srcOrd="0" destOrd="0" presId="urn:microsoft.com/office/officeart/2005/8/layout/list1#1"/>
    <dgm:cxn modelId="{87B17C61-7B0A-4EB4-AF76-88FC01C1C88B}" type="presOf" srcId="{A7F80935-DA3C-414E-BCE1-C1DFA4F45BC4}" destId="{780FAB30-9405-435D-8101-4F605F550084}" srcOrd="1" destOrd="0" presId="urn:microsoft.com/office/officeart/2005/8/layout/list1#1"/>
    <dgm:cxn modelId="{7AFBF954-969C-4C04-8680-A874CA1819CB}" type="presOf" srcId="{9A04D11B-9499-427C-B56F-117582C2B550}" destId="{C1ACB70E-7535-48B6-A588-789CE6C224C3}" srcOrd="1" destOrd="0" presId="urn:microsoft.com/office/officeart/2005/8/layout/list1#1"/>
    <dgm:cxn modelId="{27E58D1F-0952-483B-A74A-12FE4ED9020A}" type="presOf" srcId="{319F629B-E930-4670-A393-421D63965A87}" destId="{B642B906-13D9-4E8C-9643-915F1ECCD6CD}" srcOrd="0" destOrd="0" presId="urn:microsoft.com/office/officeart/2005/8/layout/list1#1"/>
    <dgm:cxn modelId="{08ADF28E-29C5-4733-924A-DDB2B103949F}" type="presOf" srcId="{AC60EDAB-8E23-4365-9F41-D48F56AAFB55}" destId="{6B43D913-D8CE-4C99-B939-703CC48A1212}" srcOrd="1" destOrd="0" presId="urn:microsoft.com/office/officeart/2005/8/layout/list1#1"/>
    <dgm:cxn modelId="{72EED24B-29A5-41C7-B821-9F5629ABBB6E}" type="presOf" srcId="{AC60EDAB-8E23-4365-9F41-D48F56AAFB55}" destId="{068A25B2-4B67-492B-ABDF-7AA2D28D2090}" srcOrd="0" destOrd="0" presId="urn:microsoft.com/office/officeart/2005/8/layout/list1#1"/>
    <dgm:cxn modelId="{0EE0C6BD-6B65-451F-946C-6B6554F2FDC1}" type="presOf" srcId="{AF737E60-8515-4BE0-BE44-BD4957A58C6A}" destId="{A1D1046E-D07A-4819-9706-48C00F12F9BE}" srcOrd="0" destOrd="0" presId="urn:microsoft.com/office/officeart/2005/8/layout/list1#1"/>
    <dgm:cxn modelId="{491EC8AE-7515-4B10-BC61-614A359C3A51}" srcId="{AF737E60-8515-4BE0-BE44-BD4957A58C6A}" destId="{A7F80935-DA3C-414E-BCE1-C1DFA4F45BC4}" srcOrd="3" destOrd="0" parTransId="{D3E448DB-6947-423F-BB6C-CB52A320AF36}" sibTransId="{8C873722-BDB3-4826-BEBC-EAC154C5B82B}"/>
    <dgm:cxn modelId="{67CA8485-FDD0-41ED-9C30-77AD9CE8DBC7}" type="presOf" srcId="{FB777367-671C-4E09-870B-D5B231875D3A}" destId="{AA4E6E92-D9E8-4A81-A48A-9B737FEF9E68}" srcOrd="0" destOrd="0" presId="urn:microsoft.com/office/officeart/2005/8/layout/list1#1"/>
    <dgm:cxn modelId="{EB64FD51-E712-4281-B65B-83557FBD744F}" type="presOf" srcId="{03A9435B-AB06-43B3-87C2-DE4C51942FAD}" destId="{301FDC4D-5FCA-4C3F-99E6-49962ED9C7B6}" srcOrd="1" destOrd="0" presId="urn:microsoft.com/office/officeart/2005/8/layout/list1#1"/>
    <dgm:cxn modelId="{073B8083-EFEC-403F-89C8-61B87A7BF280}" type="presOf" srcId="{319F629B-E930-4670-A393-421D63965A87}" destId="{36F0EBAA-31CA-446F-961F-1CAE5279DC69}" srcOrd="1" destOrd="0" presId="urn:microsoft.com/office/officeart/2005/8/layout/list1#1"/>
    <dgm:cxn modelId="{E951EA0A-19C3-4558-986D-5841E2625296}" type="presOf" srcId="{A7F80935-DA3C-414E-BCE1-C1DFA4F45BC4}" destId="{C3C4E234-0949-416A-A9F2-18930CA2EB0A}" srcOrd="0" destOrd="0" presId="urn:microsoft.com/office/officeart/2005/8/layout/list1#1"/>
    <dgm:cxn modelId="{BFD00276-1649-4AB4-B56C-671B681576EE}" srcId="{AF737E60-8515-4BE0-BE44-BD4957A58C6A}" destId="{FB777367-671C-4E09-870B-D5B231875D3A}" srcOrd="4" destOrd="0" parTransId="{0A2B6F46-5FA0-45AB-8252-2827CFBC4F3D}" sibTransId="{8412F706-B47E-40A8-B21F-0F263C5C4EAD}"/>
    <dgm:cxn modelId="{BC78026E-89C0-49F1-8ACE-8A8B55891CAD}" type="presParOf" srcId="{A1D1046E-D07A-4819-9706-48C00F12F9BE}" destId="{1C7CA35C-C8FB-4C98-8275-9BE08DE1AD09}" srcOrd="0" destOrd="0" presId="urn:microsoft.com/office/officeart/2005/8/layout/list1#1"/>
    <dgm:cxn modelId="{612B2600-9A2C-45DD-A9E4-D5B0264FBAD6}" type="presParOf" srcId="{1C7CA35C-C8FB-4C98-8275-9BE08DE1AD09}" destId="{C9029052-9FB0-4CFE-AFD3-34C2C3EA8224}" srcOrd="0" destOrd="0" presId="urn:microsoft.com/office/officeart/2005/8/layout/list1#1"/>
    <dgm:cxn modelId="{81FE0DAD-2280-4BB9-9337-55BC196A7DB8}" type="presParOf" srcId="{1C7CA35C-C8FB-4C98-8275-9BE08DE1AD09}" destId="{C1ACB70E-7535-48B6-A588-789CE6C224C3}" srcOrd="1" destOrd="0" presId="urn:microsoft.com/office/officeart/2005/8/layout/list1#1"/>
    <dgm:cxn modelId="{B524FAE2-DE6F-45CF-BD76-21182779B24E}" type="presParOf" srcId="{A1D1046E-D07A-4819-9706-48C00F12F9BE}" destId="{7B7B805E-3524-4930-ACC1-7455F5439BB7}" srcOrd="1" destOrd="0" presId="urn:microsoft.com/office/officeart/2005/8/layout/list1#1"/>
    <dgm:cxn modelId="{0CC5ABAE-A5C0-4E64-A039-53479E2B0262}" type="presParOf" srcId="{A1D1046E-D07A-4819-9706-48C00F12F9BE}" destId="{99C21590-EEBA-4826-98A3-5DAEC9CD25C9}" srcOrd="2" destOrd="0" presId="urn:microsoft.com/office/officeart/2005/8/layout/list1#1"/>
    <dgm:cxn modelId="{A7015AF1-89B8-47DA-9F98-8CB0CA2A77F8}" type="presParOf" srcId="{A1D1046E-D07A-4819-9706-48C00F12F9BE}" destId="{543A4333-EE5B-4A30-8B4C-9DFCCCFAB601}" srcOrd="3" destOrd="0" presId="urn:microsoft.com/office/officeart/2005/8/layout/list1#1"/>
    <dgm:cxn modelId="{9C0AB607-F7AE-4D41-B66B-717572E2F2E4}" type="presParOf" srcId="{A1D1046E-D07A-4819-9706-48C00F12F9BE}" destId="{9CD3712A-8AD6-471E-BB53-30D744D37FAF}" srcOrd="4" destOrd="0" presId="urn:microsoft.com/office/officeart/2005/8/layout/list1#1"/>
    <dgm:cxn modelId="{430E6671-F1B6-4806-91F3-10E9B45479CA}" type="presParOf" srcId="{9CD3712A-8AD6-471E-BB53-30D744D37FAF}" destId="{068A25B2-4B67-492B-ABDF-7AA2D28D2090}" srcOrd="0" destOrd="0" presId="urn:microsoft.com/office/officeart/2005/8/layout/list1#1"/>
    <dgm:cxn modelId="{73EB923D-DF7F-49C8-9E92-C568894BB000}" type="presParOf" srcId="{9CD3712A-8AD6-471E-BB53-30D744D37FAF}" destId="{6B43D913-D8CE-4C99-B939-703CC48A1212}" srcOrd="1" destOrd="0" presId="urn:microsoft.com/office/officeart/2005/8/layout/list1#1"/>
    <dgm:cxn modelId="{EEC2CDC6-7A95-471B-BDBC-48532AAE8C6B}" type="presParOf" srcId="{A1D1046E-D07A-4819-9706-48C00F12F9BE}" destId="{17CEBE00-A4AF-4FB4-A8C9-C729627F3D5C}" srcOrd="5" destOrd="0" presId="urn:microsoft.com/office/officeart/2005/8/layout/list1#1"/>
    <dgm:cxn modelId="{470CA176-8CE5-4D4D-9499-57D0652C83DE}" type="presParOf" srcId="{A1D1046E-D07A-4819-9706-48C00F12F9BE}" destId="{B1EE1A33-01A5-4420-93C9-FAD95BD72D91}" srcOrd="6" destOrd="0" presId="urn:microsoft.com/office/officeart/2005/8/layout/list1#1"/>
    <dgm:cxn modelId="{1A622761-B850-415A-AD68-C02D085EC271}" type="presParOf" srcId="{A1D1046E-D07A-4819-9706-48C00F12F9BE}" destId="{593E55A0-F240-42AD-B57E-0F6E4275F05C}" srcOrd="7" destOrd="0" presId="urn:microsoft.com/office/officeart/2005/8/layout/list1#1"/>
    <dgm:cxn modelId="{96E6AF12-2714-4643-B699-6C1AF638E579}" type="presParOf" srcId="{A1D1046E-D07A-4819-9706-48C00F12F9BE}" destId="{6BB5A8E4-428C-42B7-8ADE-61C286287F1F}" srcOrd="8" destOrd="0" presId="urn:microsoft.com/office/officeart/2005/8/layout/list1#1"/>
    <dgm:cxn modelId="{70629EEE-1AE0-4DEC-87C4-3B77CABE2467}" type="presParOf" srcId="{6BB5A8E4-428C-42B7-8ADE-61C286287F1F}" destId="{6C5D9804-8596-4227-A018-1AD0C872D07C}" srcOrd="0" destOrd="0" presId="urn:microsoft.com/office/officeart/2005/8/layout/list1#1"/>
    <dgm:cxn modelId="{A711517A-890A-4989-BB79-477DF308D1C7}" type="presParOf" srcId="{6BB5A8E4-428C-42B7-8ADE-61C286287F1F}" destId="{301FDC4D-5FCA-4C3F-99E6-49962ED9C7B6}" srcOrd="1" destOrd="0" presId="urn:microsoft.com/office/officeart/2005/8/layout/list1#1"/>
    <dgm:cxn modelId="{167822B5-626C-4B51-A775-911764EDF9BD}" type="presParOf" srcId="{A1D1046E-D07A-4819-9706-48C00F12F9BE}" destId="{5F58A020-2339-417D-8F00-4884CE840274}" srcOrd="9" destOrd="0" presId="urn:microsoft.com/office/officeart/2005/8/layout/list1#1"/>
    <dgm:cxn modelId="{FB609E44-B554-418F-A815-632CA78A8560}" type="presParOf" srcId="{A1D1046E-D07A-4819-9706-48C00F12F9BE}" destId="{A6BCD5FA-258A-4341-AA1C-40F7E7FE4D49}" srcOrd="10" destOrd="0" presId="urn:microsoft.com/office/officeart/2005/8/layout/list1#1"/>
    <dgm:cxn modelId="{53C7D40D-10B1-4004-8EAD-B4A6D2E16AA5}" type="presParOf" srcId="{A1D1046E-D07A-4819-9706-48C00F12F9BE}" destId="{0A8F7576-7C6F-46CE-AC0A-000A8E0A46FA}" srcOrd="11" destOrd="0" presId="urn:microsoft.com/office/officeart/2005/8/layout/list1#1"/>
    <dgm:cxn modelId="{FEEB00F7-2959-4703-922A-DD9719521CA2}" type="presParOf" srcId="{A1D1046E-D07A-4819-9706-48C00F12F9BE}" destId="{2773CD4C-BBBA-4857-8110-E8C3C1F855E7}" srcOrd="12" destOrd="0" presId="urn:microsoft.com/office/officeart/2005/8/layout/list1#1"/>
    <dgm:cxn modelId="{6350A516-C660-4E59-8DA5-8BBC1DD61C03}" type="presParOf" srcId="{2773CD4C-BBBA-4857-8110-E8C3C1F855E7}" destId="{C3C4E234-0949-416A-A9F2-18930CA2EB0A}" srcOrd="0" destOrd="0" presId="urn:microsoft.com/office/officeart/2005/8/layout/list1#1"/>
    <dgm:cxn modelId="{236C6340-E4FF-44CB-8609-9B9BF72C1A01}" type="presParOf" srcId="{2773CD4C-BBBA-4857-8110-E8C3C1F855E7}" destId="{780FAB30-9405-435D-8101-4F605F550084}" srcOrd="1" destOrd="0" presId="urn:microsoft.com/office/officeart/2005/8/layout/list1#1"/>
    <dgm:cxn modelId="{F72632B8-B6F8-4673-B4DC-D343B469D946}" type="presParOf" srcId="{A1D1046E-D07A-4819-9706-48C00F12F9BE}" destId="{B39E34CB-FA67-4044-B171-8798AE0EE79C}" srcOrd="13" destOrd="0" presId="urn:microsoft.com/office/officeart/2005/8/layout/list1#1"/>
    <dgm:cxn modelId="{A8E95C39-C7F0-4A1E-BB64-3A453E8D9F2A}" type="presParOf" srcId="{A1D1046E-D07A-4819-9706-48C00F12F9BE}" destId="{196DBB02-3754-4723-ADD5-21B07208349A}" srcOrd="14" destOrd="0" presId="urn:microsoft.com/office/officeart/2005/8/layout/list1#1"/>
    <dgm:cxn modelId="{277F8F79-E988-4EC1-9759-AA16958B857E}" type="presParOf" srcId="{A1D1046E-D07A-4819-9706-48C00F12F9BE}" destId="{319166E3-BBEB-4D17-A92B-EF16FE898F36}" srcOrd="15" destOrd="0" presId="urn:microsoft.com/office/officeart/2005/8/layout/list1#1"/>
    <dgm:cxn modelId="{109425BF-30BB-477D-941B-90895CD4976A}" type="presParOf" srcId="{A1D1046E-D07A-4819-9706-48C00F12F9BE}" destId="{20BFDBAB-A240-4FC3-9E7F-D73FB0918929}" srcOrd="16" destOrd="0" presId="urn:microsoft.com/office/officeart/2005/8/layout/list1#1"/>
    <dgm:cxn modelId="{DEA36943-FFA5-45C1-802C-B9D7BFE16177}" type="presParOf" srcId="{20BFDBAB-A240-4FC3-9E7F-D73FB0918929}" destId="{AA4E6E92-D9E8-4A81-A48A-9B737FEF9E68}" srcOrd="0" destOrd="0" presId="urn:microsoft.com/office/officeart/2005/8/layout/list1#1"/>
    <dgm:cxn modelId="{DDF8B2FB-8A01-4D2A-82F4-19F0155EAD4B}" type="presParOf" srcId="{20BFDBAB-A240-4FC3-9E7F-D73FB0918929}" destId="{87F2B320-EB8D-498C-A7E1-0A1F1FC544FF}" srcOrd="1" destOrd="0" presId="urn:microsoft.com/office/officeart/2005/8/layout/list1#1"/>
    <dgm:cxn modelId="{55D305A1-A26C-4927-817E-A7DF9B02BEA8}" type="presParOf" srcId="{A1D1046E-D07A-4819-9706-48C00F12F9BE}" destId="{FB4E5E65-9C48-45EE-9A40-3BE9D67BB71E}" srcOrd="17" destOrd="0" presId="urn:microsoft.com/office/officeart/2005/8/layout/list1#1"/>
    <dgm:cxn modelId="{B0B2C9DA-C71F-4711-8FFB-DD167C038C8A}" type="presParOf" srcId="{A1D1046E-D07A-4819-9706-48C00F12F9BE}" destId="{491890BF-1DDC-46D5-96BE-7943BFD00346}" srcOrd="18" destOrd="0" presId="urn:microsoft.com/office/officeart/2005/8/layout/list1#1"/>
    <dgm:cxn modelId="{E5160897-5635-4448-BEBF-0613EDAD3E5B}" type="presParOf" srcId="{A1D1046E-D07A-4819-9706-48C00F12F9BE}" destId="{3CC25B9A-C47E-4E0D-A07C-A5511F234F85}" srcOrd="19" destOrd="0" presId="urn:microsoft.com/office/officeart/2005/8/layout/list1#1"/>
    <dgm:cxn modelId="{CDB7230C-80CA-4433-BC06-1B3D7CFB7F0F}" type="presParOf" srcId="{A1D1046E-D07A-4819-9706-48C00F12F9BE}" destId="{25CA1809-9C34-480E-949D-2A701AC071FD}" srcOrd="20" destOrd="0" presId="urn:microsoft.com/office/officeart/2005/8/layout/list1#1"/>
    <dgm:cxn modelId="{50192F5B-552E-4946-A277-9C7F72AD934E}" type="presParOf" srcId="{25CA1809-9C34-480E-949D-2A701AC071FD}" destId="{B642B906-13D9-4E8C-9643-915F1ECCD6CD}" srcOrd="0" destOrd="0" presId="urn:microsoft.com/office/officeart/2005/8/layout/list1#1"/>
    <dgm:cxn modelId="{EDD39256-9AB6-4511-A13B-CBB674CD3C58}" type="presParOf" srcId="{25CA1809-9C34-480E-949D-2A701AC071FD}" destId="{36F0EBAA-31CA-446F-961F-1CAE5279DC69}" srcOrd="1" destOrd="0" presId="urn:microsoft.com/office/officeart/2005/8/layout/list1#1"/>
    <dgm:cxn modelId="{3B6573EB-2B40-4B30-9471-821A386EC529}" type="presParOf" srcId="{A1D1046E-D07A-4819-9706-48C00F12F9BE}" destId="{8ABF9EE7-B8BE-42AB-9C5A-41930E299E24}" srcOrd="21" destOrd="0" presId="urn:microsoft.com/office/officeart/2005/8/layout/list1#1"/>
    <dgm:cxn modelId="{DE495B9C-6A83-4C6E-A25A-1BEFBDFF592E}" type="presParOf" srcId="{A1D1046E-D07A-4819-9706-48C00F12F9BE}" destId="{0FF6426D-746D-40CE-A34B-3206E8853F4C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B8375-A2AE-43C5-9753-C6BB2C72A52F}" type="doc">
      <dgm:prSet loTypeId="urn:microsoft.com/office/officeart/2005/8/layout/list1#3" loCatId="list" qsTypeId="urn:microsoft.com/office/officeart/2005/8/quickstyle/simple2#2" qsCatId="3D" csTypeId="urn:microsoft.com/office/officeart/2005/8/colors/colorful2#1" csCatId="accent2" phldr="1"/>
      <dgm:spPr/>
      <dgm:t>
        <a:bodyPr/>
        <a:lstStyle/>
        <a:p>
          <a:endParaRPr lang="en-US"/>
        </a:p>
      </dgm:t>
    </dgm:pt>
    <dgm:pt modelId="{FF9ED353-7E1B-4B32-BD04-E0FC0F0FB7F5}">
      <dgm:prSet phldrT="[Text]"/>
      <dgm:spPr/>
      <dgm:t>
        <a:bodyPr/>
        <a:lstStyle/>
        <a:p>
          <a:r>
            <a:rPr lang="en-US" altLang="en-US" smtClean="0"/>
            <a:t>Specializations in collaboration with industry</a:t>
          </a:r>
          <a:endParaRPr lang="en-US"/>
        </a:p>
      </dgm:t>
    </dgm:pt>
    <dgm:pt modelId="{AE44AC7F-5F51-4231-8EF3-9374CC4ECA21}" type="parTrans" cxnId="{E95F2A92-194C-4917-A546-8A0894D9E2A8}">
      <dgm:prSet/>
      <dgm:spPr/>
      <dgm:t>
        <a:bodyPr/>
        <a:lstStyle/>
        <a:p>
          <a:endParaRPr lang="en-US"/>
        </a:p>
      </dgm:t>
    </dgm:pt>
    <dgm:pt modelId="{EEE26E29-8200-4E6C-952C-AD5C4CA46E4C}" type="sibTrans" cxnId="{E95F2A92-194C-4917-A546-8A0894D9E2A8}">
      <dgm:prSet/>
      <dgm:spPr/>
      <dgm:t>
        <a:bodyPr/>
        <a:lstStyle/>
        <a:p>
          <a:endParaRPr lang="en-US"/>
        </a:p>
      </dgm:t>
    </dgm:pt>
    <dgm:pt modelId="{3DBF0107-0D17-44DC-8839-FF3B46766AEA}">
      <dgm:prSet/>
      <dgm:spPr/>
      <dgm:t>
        <a:bodyPr/>
        <a:lstStyle/>
        <a:p>
          <a:r>
            <a:rPr lang="en-US" altLang="en-US" smtClean="0"/>
            <a:t>Internships</a:t>
          </a:r>
          <a:endParaRPr lang="en-US" altLang="en-US" dirty="0" smtClean="0"/>
        </a:p>
      </dgm:t>
    </dgm:pt>
    <dgm:pt modelId="{B6993599-B54D-4C94-99BD-F552E8825841}" type="parTrans" cxnId="{3B2747A8-EB66-47D5-82B9-8D9AA07EC9E6}">
      <dgm:prSet/>
      <dgm:spPr/>
      <dgm:t>
        <a:bodyPr/>
        <a:lstStyle/>
        <a:p>
          <a:endParaRPr lang="en-US"/>
        </a:p>
      </dgm:t>
    </dgm:pt>
    <dgm:pt modelId="{FE421B2D-510D-4F95-A021-3917A0984481}" type="sibTrans" cxnId="{3B2747A8-EB66-47D5-82B9-8D9AA07EC9E6}">
      <dgm:prSet/>
      <dgm:spPr/>
      <dgm:t>
        <a:bodyPr/>
        <a:lstStyle/>
        <a:p>
          <a:endParaRPr lang="en-US"/>
        </a:p>
      </dgm:t>
    </dgm:pt>
    <dgm:pt modelId="{5CD50FE1-F401-4B3A-A1C4-B0A2EF2E26D5}">
      <dgm:prSet/>
      <dgm:spPr/>
      <dgm:t>
        <a:bodyPr/>
        <a:lstStyle/>
        <a:p>
          <a:r>
            <a:rPr lang="en-US" altLang="en-US" smtClean="0"/>
            <a:t>Consulting</a:t>
          </a:r>
          <a:endParaRPr lang="en-US" altLang="en-US" dirty="0" smtClean="0"/>
        </a:p>
      </dgm:t>
    </dgm:pt>
    <dgm:pt modelId="{8C5D1E9F-26B0-499F-8B38-59F59CF8928A}" type="parTrans" cxnId="{590B3652-2873-4555-8A0A-EB3A3378607C}">
      <dgm:prSet/>
      <dgm:spPr/>
      <dgm:t>
        <a:bodyPr/>
        <a:lstStyle/>
        <a:p>
          <a:endParaRPr lang="en-US"/>
        </a:p>
      </dgm:t>
    </dgm:pt>
    <dgm:pt modelId="{25DF12FD-EA5E-410B-8834-4E45AA4F036C}" type="sibTrans" cxnId="{590B3652-2873-4555-8A0A-EB3A3378607C}">
      <dgm:prSet/>
      <dgm:spPr/>
      <dgm:t>
        <a:bodyPr/>
        <a:lstStyle/>
        <a:p>
          <a:endParaRPr lang="en-US"/>
        </a:p>
      </dgm:t>
    </dgm:pt>
    <dgm:pt modelId="{DBCC86DB-1D27-48BE-ADDF-8087E2941DDA}">
      <dgm:prSet/>
      <dgm:spPr/>
      <dgm:t>
        <a:bodyPr/>
        <a:lstStyle/>
        <a:p>
          <a:r>
            <a:rPr lang="en-US" altLang="en-US" smtClean="0"/>
            <a:t>Industry defined projects</a:t>
          </a:r>
          <a:endParaRPr lang="en-US" altLang="en-US" dirty="0" smtClean="0"/>
        </a:p>
      </dgm:t>
    </dgm:pt>
    <dgm:pt modelId="{C52894CC-978F-400F-9F8F-F2D3EB5232B9}" type="parTrans" cxnId="{71C61B15-6802-494E-A43C-07E4857B92BE}">
      <dgm:prSet/>
      <dgm:spPr/>
      <dgm:t>
        <a:bodyPr/>
        <a:lstStyle/>
        <a:p>
          <a:endParaRPr lang="en-US"/>
        </a:p>
      </dgm:t>
    </dgm:pt>
    <dgm:pt modelId="{16C62AAE-D509-463D-AD88-9390C4F567BA}" type="sibTrans" cxnId="{71C61B15-6802-494E-A43C-07E4857B92BE}">
      <dgm:prSet/>
      <dgm:spPr/>
      <dgm:t>
        <a:bodyPr/>
        <a:lstStyle/>
        <a:p>
          <a:endParaRPr lang="en-US"/>
        </a:p>
      </dgm:t>
    </dgm:pt>
    <dgm:pt modelId="{B5F384D0-1E95-4331-BF05-19AF0FE35D27}">
      <dgm:prSet/>
      <dgm:spPr/>
      <dgm:t>
        <a:bodyPr/>
        <a:lstStyle/>
        <a:p>
          <a:r>
            <a:rPr lang="en-US" altLang="en-US" smtClean="0"/>
            <a:t>Industry sponsored laboratories</a:t>
          </a:r>
          <a:endParaRPr lang="en-US" altLang="en-US" dirty="0" smtClean="0"/>
        </a:p>
      </dgm:t>
    </dgm:pt>
    <dgm:pt modelId="{4DBB16A8-3BDF-49A9-9E65-08C868C38CF8}" type="parTrans" cxnId="{ABA445F2-DB63-45E8-BA2B-377F049145EA}">
      <dgm:prSet/>
      <dgm:spPr/>
      <dgm:t>
        <a:bodyPr/>
        <a:lstStyle/>
        <a:p>
          <a:endParaRPr lang="en-US"/>
        </a:p>
      </dgm:t>
    </dgm:pt>
    <dgm:pt modelId="{5A90B017-08A3-4297-98B7-2D44063A8483}" type="sibTrans" cxnId="{ABA445F2-DB63-45E8-BA2B-377F049145EA}">
      <dgm:prSet/>
      <dgm:spPr/>
      <dgm:t>
        <a:bodyPr/>
        <a:lstStyle/>
        <a:p>
          <a:endParaRPr lang="en-US"/>
        </a:p>
      </dgm:t>
    </dgm:pt>
    <dgm:pt modelId="{A68F98D4-7AF5-42A5-859D-1522D9C272C5}">
      <dgm:prSet/>
      <dgm:spPr/>
      <dgm:t>
        <a:bodyPr/>
        <a:lstStyle/>
        <a:p>
          <a:r>
            <a:rPr lang="en-US" dirty="0" smtClean="0"/>
            <a:t>Faculty sabbaticals in industry</a:t>
          </a:r>
          <a:endParaRPr lang="en-US" dirty="0"/>
        </a:p>
      </dgm:t>
    </dgm:pt>
    <dgm:pt modelId="{BF2E658C-72F8-46EC-87D9-81B78A4F3FE1}" type="parTrans" cxnId="{E0649C30-5262-45A6-B0E4-D85975C68A81}">
      <dgm:prSet/>
      <dgm:spPr/>
      <dgm:t>
        <a:bodyPr/>
        <a:lstStyle/>
        <a:p>
          <a:endParaRPr lang="en-US"/>
        </a:p>
      </dgm:t>
    </dgm:pt>
    <dgm:pt modelId="{254D7C45-70B8-48FA-89DE-27BEF428FB52}" type="sibTrans" cxnId="{E0649C30-5262-45A6-B0E4-D85975C68A81}">
      <dgm:prSet/>
      <dgm:spPr/>
      <dgm:t>
        <a:bodyPr/>
        <a:lstStyle/>
        <a:p>
          <a:endParaRPr lang="en-US"/>
        </a:p>
      </dgm:t>
    </dgm:pt>
    <dgm:pt modelId="{49227428-5D4C-45C9-BB33-8FAEA90A4B67}" type="pres">
      <dgm:prSet presAssocID="{B3EB8375-A2AE-43C5-9753-C6BB2C72A5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AF8E1F-03D9-4646-A500-ACE3006A6723}" type="pres">
      <dgm:prSet presAssocID="{FF9ED353-7E1B-4B32-BD04-E0FC0F0FB7F5}" presName="parentLin" presStyleCnt="0"/>
      <dgm:spPr/>
    </dgm:pt>
    <dgm:pt modelId="{D1B72C65-274D-4532-A150-D8F7B8EE9627}" type="pres">
      <dgm:prSet presAssocID="{FF9ED353-7E1B-4B32-BD04-E0FC0F0FB7F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F31F28D-1057-487A-93D9-F71BF2B3D37B}" type="pres">
      <dgm:prSet presAssocID="{FF9ED353-7E1B-4B32-BD04-E0FC0F0FB7F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D4046-7F39-4BBE-9F58-097EE7CB5C26}" type="pres">
      <dgm:prSet presAssocID="{FF9ED353-7E1B-4B32-BD04-E0FC0F0FB7F5}" presName="negativeSpace" presStyleCnt="0"/>
      <dgm:spPr/>
    </dgm:pt>
    <dgm:pt modelId="{9C068BE0-3843-47C8-BCE0-981E52D82AB6}" type="pres">
      <dgm:prSet presAssocID="{FF9ED353-7E1B-4B32-BD04-E0FC0F0FB7F5}" presName="childText" presStyleLbl="conFgAcc1" presStyleIdx="0" presStyleCnt="6">
        <dgm:presLayoutVars>
          <dgm:bulletEnabled val="1"/>
        </dgm:presLayoutVars>
      </dgm:prSet>
      <dgm:spPr/>
    </dgm:pt>
    <dgm:pt modelId="{8E4D07EE-5905-489E-BF13-C00F7CCE561D}" type="pres">
      <dgm:prSet presAssocID="{EEE26E29-8200-4E6C-952C-AD5C4CA46E4C}" presName="spaceBetweenRectangles" presStyleCnt="0"/>
      <dgm:spPr/>
    </dgm:pt>
    <dgm:pt modelId="{0098A4FD-BAB9-49F3-89CF-7B37A54D5920}" type="pres">
      <dgm:prSet presAssocID="{3DBF0107-0D17-44DC-8839-FF3B46766AEA}" presName="parentLin" presStyleCnt="0"/>
      <dgm:spPr/>
    </dgm:pt>
    <dgm:pt modelId="{28511954-784C-4E06-9384-91C1376C0304}" type="pres">
      <dgm:prSet presAssocID="{3DBF0107-0D17-44DC-8839-FF3B46766AE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36DA52B-0BA3-4FBB-AF05-E75CD8A714FD}" type="pres">
      <dgm:prSet presAssocID="{3DBF0107-0D17-44DC-8839-FF3B46766AE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45FB7-0A01-45A9-8E15-CE254FBD355D}" type="pres">
      <dgm:prSet presAssocID="{3DBF0107-0D17-44DC-8839-FF3B46766AEA}" presName="negativeSpace" presStyleCnt="0"/>
      <dgm:spPr/>
    </dgm:pt>
    <dgm:pt modelId="{5E1FEFC1-3815-4331-A0B7-249559F98D34}" type="pres">
      <dgm:prSet presAssocID="{3DBF0107-0D17-44DC-8839-FF3B46766AEA}" presName="childText" presStyleLbl="conFgAcc1" presStyleIdx="1" presStyleCnt="6">
        <dgm:presLayoutVars>
          <dgm:bulletEnabled val="1"/>
        </dgm:presLayoutVars>
      </dgm:prSet>
      <dgm:spPr/>
    </dgm:pt>
    <dgm:pt modelId="{F7768C30-54B9-43AE-95D5-BAE11C4FD2A2}" type="pres">
      <dgm:prSet presAssocID="{FE421B2D-510D-4F95-A021-3917A0984481}" presName="spaceBetweenRectangles" presStyleCnt="0"/>
      <dgm:spPr/>
    </dgm:pt>
    <dgm:pt modelId="{F83DF336-EC2A-4D54-86DB-53821DAF9AF1}" type="pres">
      <dgm:prSet presAssocID="{5CD50FE1-F401-4B3A-A1C4-B0A2EF2E26D5}" presName="parentLin" presStyleCnt="0"/>
      <dgm:spPr/>
    </dgm:pt>
    <dgm:pt modelId="{13D295F0-5695-47C8-8ACB-3EB11913DD2B}" type="pres">
      <dgm:prSet presAssocID="{5CD50FE1-F401-4B3A-A1C4-B0A2EF2E26D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3F2E16C-DAA5-4B3D-8947-2A81E29889EC}" type="pres">
      <dgm:prSet presAssocID="{5CD50FE1-F401-4B3A-A1C4-B0A2EF2E26D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65341-410F-415B-B8F1-8BC3EB6CB497}" type="pres">
      <dgm:prSet presAssocID="{5CD50FE1-F401-4B3A-A1C4-B0A2EF2E26D5}" presName="negativeSpace" presStyleCnt="0"/>
      <dgm:spPr/>
    </dgm:pt>
    <dgm:pt modelId="{23D4D8CA-FC2A-4ED3-B411-EAA2BED1ED5B}" type="pres">
      <dgm:prSet presAssocID="{5CD50FE1-F401-4B3A-A1C4-B0A2EF2E26D5}" presName="childText" presStyleLbl="conFgAcc1" presStyleIdx="2" presStyleCnt="6">
        <dgm:presLayoutVars>
          <dgm:bulletEnabled val="1"/>
        </dgm:presLayoutVars>
      </dgm:prSet>
      <dgm:spPr/>
    </dgm:pt>
    <dgm:pt modelId="{12E6AF1F-2A94-4643-B947-5896FC90E0B3}" type="pres">
      <dgm:prSet presAssocID="{25DF12FD-EA5E-410B-8834-4E45AA4F036C}" presName="spaceBetweenRectangles" presStyleCnt="0"/>
      <dgm:spPr/>
    </dgm:pt>
    <dgm:pt modelId="{8E0765EB-79AA-4729-871A-64E7A814F165}" type="pres">
      <dgm:prSet presAssocID="{DBCC86DB-1D27-48BE-ADDF-8087E2941DDA}" presName="parentLin" presStyleCnt="0"/>
      <dgm:spPr/>
    </dgm:pt>
    <dgm:pt modelId="{858DCC57-B236-4E67-B1C2-14D9F53781DF}" type="pres">
      <dgm:prSet presAssocID="{DBCC86DB-1D27-48BE-ADDF-8087E2941DDA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9CADEF32-F5D2-4418-80D5-7BF8B0B400FA}" type="pres">
      <dgm:prSet presAssocID="{DBCC86DB-1D27-48BE-ADDF-8087E2941D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3FE03-EF59-4E44-BFA5-756402F723D2}" type="pres">
      <dgm:prSet presAssocID="{DBCC86DB-1D27-48BE-ADDF-8087E2941DDA}" presName="negativeSpace" presStyleCnt="0"/>
      <dgm:spPr/>
    </dgm:pt>
    <dgm:pt modelId="{D6FD669B-54FF-40EC-8BE0-CC24AFE2796E}" type="pres">
      <dgm:prSet presAssocID="{DBCC86DB-1D27-48BE-ADDF-8087E2941DDA}" presName="childText" presStyleLbl="conFgAcc1" presStyleIdx="3" presStyleCnt="6">
        <dgm:presLayoutVars>
          <dgm:bulletEnabled val="1"/>
        </dgm:presLayoutVars>
      </dgm:prSet>
      <dgm:spPr/>
    </dgm:pt>
    <dgm:pt modelId="{3C8F3268-0795-492E-BCB0-5832F4430D3B}" type="pres">
      <dgm:prSet presAssocID="{16C62AAE-D509-463D-AD88-9390C4F567BA}" presName="spaceBetweenRectangles" presStyleCnt="0"/>
      <dgm:spPr/>
    </dgm:pt>
    <dgm:pt modelId="{DBC29A66-A289-44F9-BA15-F21EB0E9A447}" type="pres">
      <dgm:prSet presAssocID="{B5F384D0-1E95-4331-BF05-19AF0FE35D27}" presName="parentLin" presStyleCnt="0"/>
      <dgm:spPr/>
    </dgm:pt>
    <dgm:pt modelId="{9C879215-63C9-4D1B-9AB7-4B27C76EEFFE}" type="pres">
      <dgm:prSet presAssocID="{B5F384D0-1E95-4331-BF05-19AF0FE35D27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3C3BE5A-F8E5-4045-871B-B62F687DA852}" type="pres">
      <dgm:prSet presAssocID="{B5F384D0-1E95-4331-BF05-19AF0FE35D2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DF994-34FE-42F6-A96F-0F58CE8BE008}" type="pres">
      <dgm:prSet presAssocID="{B5F384D0-1E95-4331-BF05-19AF0FE35D27}" presName="negativeSpace" presStyleCnt="0"/>
      <dgm:spPr/>
    </dgm:pt>
    <dgm:pt modelId="{C57F1EDB-C400-40D3-95A9-B1E57AB22F93}" type="pres">
      <dgm:prSet presAssocID="{B5F384D0-1E95-4331-BF05-19AF0FE35D27}" presName="childText" presStyleLbl="conFgAcc1" presStyleIdx="4" presStyleCnt="6">
        <dgm:presLayoutVars>
          <dgm:bulletEnabled val="1"/>
        </dgm:presLayoutVars>
      </dgm:prSet>
      <dgm:spPr/>
    </dgm:pt>
    <dgm:pt modelId="{F3E98D0A-06A6-47AB-8445-A1EE334681A7}" type="pres">
      <dgm:prSet presAssocID="{5A90B017-08A3-4297-98B7-2D44063A8483}" presName="spaceBetweenRectangles" presStyleCnt="0"/>
      <dgm:spPr/>
    </dgm:pt>
    <dgm:pt modelId="{7E8EA3D7-B284-460B-9D96-A603965E4551}" type="pres">
      <dgm:prSet presAssocID="{A68F98D4-7AF5-42A5-859D-1522D9C272C5}" presName="parentLin" presStyleCnt="0"/>
      <dgm:spPr/>
    </dgm:pt>
    <dgm:pt modelId="{58FFD9BC-364C-4509-B5EF-E58ECF2E5355}" type="pres">
      <dgm:prSet presAssocID="{A68F98D4-7AF5-42A5-859D-1522D9C272C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3BD1544-70FF-4F59-99FD-5A545FE9B5EB}" type="pres">
      <dgm:prSet presAssocID="{A68F98D4-7AF5-42A5-859D-1522D9C272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9F2A-C307-4F34-BDD7-3FB7825BA75D}" type="pres">
      <dgm:prSet presAssocID="{A68F98D4-7AF5-42A5-859D-1522D9C272C5}" presName="negativeSpace" presStyleCnt="0"/>
      <dgm:spPr/>
    </dgm:pt>
    <dgm:pt modelId="{7DBD73CA-10E1-4EC6-A819-C126857EC626}" type="pres">
      <dgm:prSet presAssocID="{A68F98D4-7AF5-42A5-859D-1522D9C272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90B3652-2873-4555-8A0A-EB3A3378607C}" srcId="{B3EB8375-A2AE-43C5-9753-C6BB2C72A52F}" destId="{5CD50FE1-F401-4B3A-A1C4-B0A2EF2E26D5}" srcOrd="2" destOrd="0" parTransId="{8C5D1E9F-26B0-499F-8B38-59F59CF8928A}" sibTransId="{25DF12FD-EA5E-410B-8834-4E45AA4F036C}"/>
    <dgm:cxn modelId="{068B4332-C9D4-4709-BD21-67B5E741E84E}" type="presOf" srcId="{5CD50FE1-F401-4B3A-A1C4-B0A2EF2E26D5}" destId="{13D295F0-5695-47C8-8ACB-3EB11913DD2B}" srcOrd="0" destOrd="0" presId="urn:microsoft.com/office/officeart/2005/8/layout/list1#3"/>
    <dgm:cxn modelId="{8A5D5D0A-8666-4C13-8D5C-B2597BF6EA0C}" type="presOf" srcId="{DBCC86DB-1D27-48BE-ADDF-8087E2941DDA}" destId="{9CADEF32-F5D2-4418-80D5-7BF8B0B400FA}" srcOrd="1" destOrd="0" presId="urn:microsoft.com/office/officeart/2005/8/layout/list1#3"/>
    <dgm:cxn modelId="{1DA93484-2FB0-4C16-8656-83627C0D5C4F}" type="presOf" srcId="{A68F98D4-7AF5-42A5-859D-1522D9C272C5}" destId="{C3BD1544-70FF-4F59-99FD-5A545FE9B5EB}" srcOrd="1" destOrd="0" presId="urn:microsoft.com/office/officeart/2005/8/layout/list1#3"/>
    <dgm:cxn modelId="{3B2747A8-EB66-47D5-82B9-8D9AA07EC9E6}" srcId="{B3EB8375-A2AE-43C5-9753-C6BB2C72A52F}" destId="{3DBF0107-0D17-44DC-8839-FF3B46766AEA}" srcOrd="1" destOrd="0" parTransId="{B6993599-B54D-4C94-99BD-F552E8825841}" sibTransId="{FE421B2D-510D-4F95-A021-3917A0984481}"/>
    <dgm:cxn modelId="{D0FBE3E4-1423-4755-9774-B7D0F68D033A}" type="presOf" srcId="{FF9ED353-7E1B-4B32-BD04-E0FC0F0FB7F5}" destId="{D1B72C65-274D-4532-A150-D8F7B8EE9627}" srcOrd="0" destOrd="0" presId="urn:microsoft.com/office/officeart/2005/8/layout/list1#3"/>
    <dgm:cxn modelId="{71C61B15-6802-494E-A43C-07E4857B92BE}" srcId="{B3EB8375-A2AE-43C5-9753-C6BB2C72A52F}" destId="{DBCC86DB-1D27-48BE-ADDF-8087E2941DDA}" srcOrd="3" destOrd="0" parTransId="{C52894CC-978F-400F-9F8F-F2D3EB5232B9}" sibTransId="{16C62AAE-D509-463D-AD88-9390C4F567BA}"/>
    <dgm:cxn modelId="{20E94AFB-C5BB-4C20-A021-173DFF5AFECA}" type="presOf" srcId="{3DBF0107-0D17-44DC-8839-FF3B46766AEA}" destId="{28511954-784C-4E06-9384-91C1376C0304}" srcOrd="0" destOrd="0" presId="urn:microsoft.com/office/officeart/2005/8/layout/list1#3"/>
    <dgm:cxn modelId="{E0649C30-5262-45A6-B0E4-D85975C68A81}" srcId="{B3EB8375-A2AE-43C5-9753-C6BB2C72A52F}" destId="{A68F98D4-7AF5-42A5-859D-1522D9C272C5}" srcOrd="5" destOrd="0" parTransId="{BF2E658C-72F8-46EC-87D9-81B78A4F3FE1}" sibTransId="{254D7C45-70B8-48FA-89DE-27BEF428FB52}"/>
    <dgm:cxn modelId="{9E7DE5A8-F55C-4B35-9644-AE213D497E81}" type="presOf" srcId="{B3EB8375-A2AE-43C5-9753-C6BB2C72A52F}" destId="{49227428-5D4C-45C9-BB33-8FAEA90A4B67}" srcOrd="0" destOrd="0" presId="urn:microsoft.com/office/officeart/2005/8/layout/list1#3"/>
    <dgm:cxn modelId="{EB75D4A3-F063-4A9C-95CC-B02A5F82C493}" type="presOf" srcId="{B5F384D0-1E95-4331-BF05-19AF0FE35D27}" destId="{83C3BE5A-F8E5-4045-871B-B62F687DA852}" srcOrd="1" destOrd="0" presId="urn:microsoft.com/office/officeart/2005/8/layout/list1#3"/>
    <dgm:cxn modelId="{F461DCD1-8223-4952-BA89-96D6A562EB05}" type="presOf" srcId="{FF9ED353-7E1B-4B32-BD04-E0FC0F0FB7F5}" destId="{BF31F28D-1057-487A-93D9-F71BF2B3D37B}" srcOrd="1" destOrd="0" presId="urn:microsoft.com/office/officeart/2005/8/layout/list1#3"/>
    <dgm:cxn modelId="{247E3DDD-7AD4-41F7-91B9-9657036D4E08}" type="presOf" srcId="{3DBF0107-0D17-44DC-8839-FF3B46766AEA}" destId="{536DA52B-0BA3-4FBB-AF05-E75CD8A714FD}" srcOrd="1" destOrd="0" presId="urn:microsoft.com/office/officeart/2005/8/layout/list1#3"/>
    <dgm:cxn modelId="{36845E9B-3FD2-4F32-9276-BF78A6EB3841}" type="presOf" srcId="{DBCC86DB-1D27-48BE-ADDF-8087E2941DDA}" destId="{858DCC57-B236-4E67-B1C2-14D9F53781DF}" srcOrd="0" destOrd="0" presId="urn:microsoft.com/office/officeart/2005/8/layout/list1#3"/>
    <dgm:cxn modelId="{ABA445F2-DB63-45E8-BA2B-377F049145EA}" srcId="{B3EB8375-A2AE-43C5-9753-C6BB2C72A52F}" destId="{B5F384D0-1E95-4331-BF05-19AF0FE35D27}" srcOrd="4" destOrd="0" parTransId="{4DBB16A8-3BDF-49A9-9E65-08C868C38CF8}" sibTransId="{5A90B017-08A3-4297-98B7-2D44063A8483}"/>
    <dgm:cxn modelId="{E95F2A92-194C-4917-A546-8A0894D9E2A8}" srcId="{B3EB8375-A2AE-43C5-9753-C6BB2C72A52F}" destId="{FF9ED353-7E1B-4B32-BD04-E0FC0F0FB7F5}" srcOrd="0" destOrd="0" parTransId="{AE44AC7F-5F51-4231-8EF3-9374CC4ECA21}" sibTransId="{EEE26E29-8200-4E6C-952C-AD5C4CA46E4C}"/>
    <dgm:cxn modelId="{AACC706E-C56E-4A1A-B521-5B5D39730288}" type="presOf" srcId="{A68F98D4-7AF5-42A5-859D-1522D9C272C5}" destId="{58FFD9BC-364C-4509-B5EF-E58ECF2E5355}" srcOrd="0" destOrd="0" presId="urn:microsoft.com/office/officeart/2005/8/layout/list1#3"/>
    <dgm:cxn modelId="{49EB133A-50A7-437D-A9B2-22F3D84BB93E}" type="presOf" srcId="{5CD50FE1-F401-4B3A-A1C4-B0A2EF2E26D5}" destId="{A3F2E16C-DAA5-4B3D-8947-2A81E29889EC}" srcOrd="1" destOrd="0" presId="urn:microsoft.com/office/officeart/2005/8/layout/list1#3"/>
    <dgm:cxn modelId="{1303FF3E-E4C6-42B3-8CED-1EEEE7971F3C}" type="presOf" srcId="{B5F384D0-1E95-4331-BF05-19AF0FE35D27}" destId="{9C879215-63C9-4D1B-9AB7-4B27C76EEFFE}" srcOrd="0" destOrd="0" presId="urn:microsoft.com/office/officeart/2005/8/layout/list1#3"/>
    <dgm:cxn modelId="{1E564195-786A-49CF-A1FA-D140B29CD67D}" type="presParOf" srcId="{49227428-5D4C-45C9-BB33-8FAEA90A4B67}" destId="{B5AF8E1F-03D9-4646-A500-ACE3006A6723}" srcOrd="0" destOrd="0" presId="urn:microsoft.com/office/officeart/2005/8/layout/list1#3"/>
    <dgm:cxn modelId="{C851951D-B805-4063-ABD3-E5DDDBAF11B6}" type="presParOf" srcId="{B5AF8E1F-03D9-4646-A500-ACE3006A6723}" destId="{D1B72C65-274D-4532-A150-D8F7B8EE9627}" srcOrd="0" destOrd="0" presId="urn:microsoft.com/office/officeart/2005/8/layout/list1#3"/>
    <dgm:cxn modelId="{13E012DB-2CCE-4FBA-B6E2-216F015932F2}" type="presParOf" srcId="{B5AF8E1F-03D9-4646-A500-ACE3006A6723}" destId="{BF31F28D-1057-487A-93D9-F71BF2B3D37B}" srcOrd="1" destOrd="0" presId="urn:microsoft.com/office/officeart/2005/8/layout/list1#3"/>
    <dgm:cxn modelId="{8890C295-44BF-4C25-BDC1-CF3C06962EED}" type="presParOf" srcId="{49227428-5D4C-45C9-BB33-8FAEA90A4B67}" destId="{A76D4046-7F39-4BBE-9F58-097EE7CB5C26}" srcOrd="1" destOrd="0" presId="urn:microsoft.com/office/officeart/2005/8/layout/list1#3"/>
    <dgm:cxn modelId="{B170A87A-F056-43F7-8478-0C896C6A3D3D}" type="presParOf" srcId="{49227428-5D4C-45C9-BB33-8FAEA90A4B67}" destId="{9C068BE0-3843-47C8-BCE0-981E52D82AB6}" srcOrd="2" destOrd="0" presId="urn:microsoft.com/office/officeart/2005/8/layout/list1#3"/>
    <dgm:cxn modelId="{E0DDD7A5-EA01-4C21-8DB7-0610B70B51E3}" type="presParOf" srcId="{49227428-5D4C-45C9-BB33-8FAEA90A4B67}" destId="{8E4D07EE-5905-489E-BF13-C00F7CCE561D}" srcOrd="3" destOrd="0" presId="urn:microsoft.com/office/officeart/2005/8/layout/list1#3"/>
    <dgm:cxn modelId="{CA7B22F2-FF14-44FF-A8B3-8E3DC03FC249}" type="presParOf" srcId="{49227428-5D4C-45C9-BB33-8FAEA90A4B67}" destId="{0098A4FD-BAB9-49F3-89CF-7B37A54D5920}" srcOrd="4" destOrd="0" presId="urn:microsoft.com/office/officeart/2005/8/layout/list1#3"/>
    <dgm:cxn modelId="{2F3CFD08-93D1-4BB5-97F0-C2A59DC08EB2}" type="presParOf" srcId="{0098A4FD-BAB9-49F3-89CF-7B37A54D5920}" destId="{28511954-784C-4E06-9384-91C1376C0304}" srcOrd="0" destOrd="0" presId="urn:microsoft.com/office/officeart/2005/8/layout/list1#3"/>
    <dgm:cxn modelId="{71183602-960B-4FA5-AF0E-3F5725A48452}" type="presParOf" srcId="{0098A4FD-BAB9-49F3-89CF-7B37A54D5920}" destId="{536DA52B-0BA3-4FBB-AF05-E75CD8A714FD}" srcOrd="1" destOrd="0" presId="urn:microsoft.com/office/officeart/2005/8/layout/list1#3"/>
    <dgm:cxn modelId="{76823688-0682-48A9-8E80-C2347D51CD42}" type="presParOf" srcId="{49227428-5D4C-45C9-BB33-8FAEA90A4B67}" destId="{AB545FB7-0A01-45A9-8E15-CE254FBD355D}" srcOrd="5" destOrd="0" presId="urn:microsoft.com/office/officeart/2005/8/layout/list1#3"/>
    <dgm:cxn modelId="{79A509F9-3323-4004-B314-BFF8C8442C86}" type="presParOf" srcId="{49227428-5D4C-45C9-BB33-8FAEA90A4B67}" destId="{5E1FEFC1-3815-4331-A0B7-249559F98D34}" srcOrd="6" destOrd="0" presId="urn:microsoft.com/office/officeart/2005/8/layout/list1#3"/>
    <dgm:cxn modelId="{BB733D4C-08A8-46B7-A883-9017E8E8CA84}" type="presParOf" srcId="{49227428-5D4C-45C9-BB33-8FAEA90A4B67}" destId="{F7768C30-54B9-43AE-95D5-BAE11C4FD2A2}" srcOrd="7" destOrd="0" presId="urn:microsoft.com/office/officeart/2005/8/layout/list1#3"/>
    <dgm:cxn modelId="{4CBDF00E-15FE-4DCD-8257-094D155FA314}" type="presParOf" srcId="{49227428-5D4C-45C9-BB33-8FAEA90A4B67}" destId="{F83DF336-EC2A-4D54-86DB-53821DAF9AF1}" srcOrd="8" destOrd="0" presId="urn:microsoft.com/office/officeart/2005/8/layout/list1#3"/>
    <dgm:cxn modelId="{687DFE6E-0852-4A85-A946-4EB3489D7C12}" type="presParOf" srcId="{F83DF336-EC2A-4D54-86DB-53821DAF9AF1}" destId="{13D295F0-5695-47C8-8ACB-3EB11913DD2B}" srcOrd="0" destOrd="0" presId="urn:microsoft.com/office/officeart/2005/8/layout/list1#3"/>
    <dgm:cxn modelId="{4742207F-8E75-405A-A79E-DFA080103354}" type="presParOf" srcId="{F83DF336-EC2A-4D54-86DB-53821DAF9AF1}" destId="{A3F2E16C-DAA5-4B3D-8947-2A81E29889EC}" srcOrd="1" destOrd="0" presId="urn:microsoft.com/office/officeart/2005/8/layout/list1#3"/>
    <dgm:cxn modelId="{41542C82-6B7D-4EBC-B3A7-4A1CF218BA63}" type="presParOf" srcId="{49227428-5D4C-45C9-BB33-8FAEA90A4B67}" destId="{47D65341-410F-415B-B8F1-8BC3EB6CB497}" srcOrd="9" destOrd="0" presId="urn:microsoft.com/office/officeart/2005/8/layout/list1#3"/>
    <dgm:cxn modelId="{ADE1E8CF-8DE3-47EA-A83C-57703A9A4894}" type="presParOf" srcId="{49227428-5D4C-45C9-BB33-8FAEA90A4B67}" destId="{23D4D8CA-FC2A-4ED3-B411-EAA2BED1ED5B}" srcOrd="10" destOrd="0" presId="urn:microsoft.com/office/officeart/2005/8/layout/list1#3"/>
    <dgm:cxn modelId="{2C879B4D-448D-4C49-995F-712766FFE292}" type="presParOf" srcId="{49227428-5D4C-45C9-BB33-8FAEA90A4B67}" destId="{12E6AF1F-2A94-4643-B947-5896FC90E0B3}" srcOrd="11" destOrd="0" presId="urn:microsoft.com/office/officeart/2005/8/layout/list1#3"/>
    <dgm:cxn modelId="{083CDE1C-B8FC-4E1B-B940-81F735B9540C}" type="presParOf" srcId="{49227428-5D4C-45C9-BB33-8FAEA90A4B67}" destId="{8E0765EB-79AA-4729-871A-64E7A814F165}" srcOrd="12" destOrd="0" presId="urn:microsoft.com/office/officeart/2005/8/layout/list1#3"/>
    <dgm:cxn modelId="{C15A9D9E-D961-43AD-8465-7D5D751C0F03}" type="presParOf" srcId="{8E0765EB-79AA-4729-871A-64E7A814F165}" destId="{858DCC57-B236-4E67-B1C2-14D9F53781DF}" srcOrd="0" destOrd="0" presId="urn:microsoft.com/office/officeart/2005/8/layout/list1#3"/>
    <dgm:cxn modelId="{C4FE13F6-DA11-409B-BDE3-5E637123A953}" type="presParOf" srcId="{8E0765EB-79AA-4729-871A-64E7A814F165}" destId="{9CADEF32-F5D2-4418-80D5-7BF8B0B400FA}" srcOrd="1" destOrd="0" presId="urn:microsoft.com/office/officeart/2005/8/layout/list1#3"/>
    <dgm:cxn modelId="{67723DB9-0B4D-4CDB-9FC3-DDDC6D3700EA}" type="presParOf" srcId="{49227428-5D4C-45C9-BB33-8FAEA90A4B67}" destId="{7B73FE03-EF59-4E44-BFA5-756402F723D2}" srcOrd="13" destOrd="0" presId="urn:microsoft.com/office/officeart/2005/8/layout/list1#3"/>
    <dgm:cxn modelId="{C0B56BAC-6A36-4557-B78D-A9D832E0B1FB}" type="presParOf" srcId="{49227428-5D4C-45C9-BB33-8FAEA90A4B67}" destId="{D6FD669B-54FF-40EC-8BE0-CC24AFE2796E}" srcOrd="14" destOrd="0" presId="urn:microsoft.com/office/officeart/2005/8/layout/list1#3"/>
    <dgm:cxn modelId="{B709D96A-908B-4A38-A844-7C8FF0B1B707}" type="presParOf" srcId="{49227428-5D4C-45C9-BB33-8FAEA90A4B67}" destId="{3C8F3268-0795-492E-BCB0-5832F4430D3B}" srcOrd="15" destOrd="0" presId="urn:microsoft.com/office/officeart/2005/8/layout/list1#3"/>
    <dgm:cxn modelId="{169521D5-EBD7-44D0-BB32-E99E46ADEBD5}" type="presParOf" srcId="{49227428-5D4C-45C9-BB33-8FAEA90A4B67}" destId="{DBC29A66-A289-44F9-BA15-F21EB0E9A447}" srcOrd="16" destOrd="0" presId="urn:microsoft.com/office/officeart/2005/8/layout/list1#3"/>
    <dgm:cxn modelId="{283AD445-22D1-4B40-83E8-D24EFCF8C2CA}" type="presParOf" srcId="{DBC29A66-A289-44F9-BA15-F21EB0E9A447}" destId="{9C879215-63C9-4D1B-9AB7-4B27C76EEFFE}" srcOrd="0" destOrd="0" presId="urn:microsoft.com/office/officeart/2005/8/layout/list1#3"/>
    <dgm:cxn modelId="{27D5A412-5B5D-471C-B86E-2623123576EE}" type="presParOf" srcId="{DBC29A66-A289-44F9-BA15-F21EB0E9A447}" destId="{83C3BE5A-F8E5-4045-871B-B62F687DA852}" srcOrd="1" destOrd="0" presId="urn:microsoft.com/office/officeart/2005/8/layout/list1#3"/>
    <dgm:cxn modelId="{DCBDBF79-D055-4547-BE4F-89B10918A56A}" type="presParOf" srcId="{49227428-5D4C-45C9-BB33-8FAEA90A4B67}" destId="{0C1DF994-34FE-42F6-A96F-0F58CE8BE008}" srcOrd="17" destOrd="0" presId="urn:microsoft.com/office/officeart/2005/8/layout/list1#3"/>
    <dgm:cxn modelId="{7355C435-1774-424D-806D-97D3BACD1C36}" type="presParOf" srcId="{49227428-5D4C-45C9-BB33-8FAEA90A4B67}" destId="{C57F1EDB-C400-40D3-95A9-B1E57AB22F93}" srcOrd="18" destOrd="0" presId="urn:microsoft.com/office/officeart/2005/8/layout/list1#3"/>
    <dgm:cxn modelId="{3DF5E5D7-1A40-4F50-8332-3B401FF5124B}" type="presParOf" srcId="{49227428-5D4C-45C9-BB33-8FAEA90A4B67}" destId="{F3E98D0A-06A6-47AB-8445-A1EE334681A7}" srcOrd="19" destOrd="0" presId="urn:microsoft.com/office/officeart/2005/8/layout/list1#3"/>
    <dgm:cxn modelId="{5D0E599B-6619-4D25-853B-1C4C8A7E0161}" type="presParOf" srcId="{49227428-5D4C-45C9-BB33-8FAEA90A4B67}" destId="{7E8EA3D7-B284-460B-9D96-A603965E4551}" srcOrd="20" destOrd="0" presId="urn:microsoft.com/office/officeart/2005/8/layout/list1#3"/>
    <dgm:cxn modelId="{D699797D-8465-4105-BA86-53678A58ED75}" type="presParOf" srcId="{7E8EA3D7-B284-460B-9D96-A603965E4551}" destId="{58FFD9BC-364C-4509-B5EF-E58ECF2E5355}" srcOrd="0" destOrd="0" presId="urn:microsoft.com/office/officeart/2005/8/layout/list1#3"/>
    <dgm:cxn modelId="{586AC217-EFDB-4A9A-B600-4306CC5AC06D}" type="presParOf" srcId="{7E8EA3D7-B284-460B-9D96-A603965E4551}" destId="{C3BD1544-70FF-4F59-99FD-5A545FE9B5EB}" srcOrd="1" destOrd="0" presId="urn:microsoft.com/office/officeart/2005/8/layout/list1#3"/>
    <dgm:cxn modelId="{92AA3E4B-9183-495B-ACBF-BAE5DC325E92}" type="presParOf" srcId="{49227428-5D4C-45C9-BB33-8FAEA90A4B67}" destId="{D1519F2A-C307-4F34-BDD7-3FB7825BA75D}" srcOrd="21" destOrd="0" presId="urn:microsoft.com/office/officeart/2005/8/layout/list1#3"/>
    <dgm:cxn modelId="{39AB9541-E90C-4106-9041-BB1849FAC384}" type="presParOf" srcId="{49227428-5D4C-45C9-BB33-8FAEA90A4B67}" destId="{7DBD73CA-10E1-4EC6-A819-C126857EC626}" srcOrd="22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9946F-FCA4-4AC0-9686-D93E4F2FDD27}" type="doc">
      <dgm:prSet loTypeId="urn:microsoft.com/office/officeart/2005/8/layout/list1#4" loCatId="list" qsTypeId="urn:microsoft.com/office/officeart/2005/8/quickstyle/simple2#3" qsCatId="3D" csTypeId="urn:microsoft.com/office/officeart/2005/8/colors/colorful4#3" csCatId="accent2" phldr="1"/>
      <dgm:spPr/>
      <dgm:t>
        <a:bodyPr/>
        <a:lstStyle/>
        <a:p>
          <a:endParaRPr lang="en-US"/>
        </a:p>
      </dgm:t>
    </dgm:pt>
    <dgm:pt modelId="{3E653A6C-E389-471F-8031-2A92BC002A7B}">
      <dgm:prSet phldrT="[Text]" custT="1"/>
      <dgm:spPr/>
      <dgm:t>
        <a:bodyPr/>
        <a:lstStyle/>
        <a:p>
          <a:r>
            <a:rPr lang="en-US" altLang="en-US" sz="1400" dirty="0" smtClean="0"/>
            <a:t>Global Immersion Program</a:t>
          </a:r>
          <a:endParaRPr lang="en-US" sz="1400" dirty="0"/>
        </a:p>
      </dgm:t>
    </dgm:pt>
    <dgm:pt modelId="{BBC9F8E0-A796-46DE-A9D8-381037E95778}" type="parTrans" cxnId="{B53268D5-2257-494C-BBEE-15C27C46A432}">
      <dgm:prSet/>
      <dgm:spPr/>
      <dgm:t>
        <a:bodyPr/>
        <a:lstStyle/>
        <a:p>
          <a:endParaRPr lang="en-US"/>
        </a:p>
      </dgm:t>
    </dgm:pt>
    <dgm:pt modelId="{7C437F76-5547-49F4-BE08-9D27345DAA0D}" type="sibTrans" cxnId="{B53268D5-2257-494C-BBEE-15C27C46A432}">
      <dgm:prSet/>
      <dgm:spPr/>
      <dgm:t>
        <a:bodyPr/>
        <a:lstStyle/>
        <a:p>
          <a:endParaRPr lang="en-US"/>
        </a:p>
      </dgm:t>
    </dgm:pt>
    <dgm:pt modelId="{911F708E-27EE-4427-93CD-151607E7CA46}">
      <dgm:prSet custT="1"/>
      <dgm:spPr/>
      <dgm:t>
        <a:bodyPr/>
        <a:lstStyle/>
        <a:p>
          <a:r>
            <a:rPr lang="en-US" altLang="en-US" sz="1400" dirty="0" smtClean="0"/>
            <a:t>Flexi Credits  </a:t>
          </a:r>
        </a:p>
      </dgm:t>
    </dgm:pt>
    <dgm:pt modelId="{3CF48CDF-C61B-4EE0-946A-412633CDF7AB}" type="parTrans" cxnId="{7EE8E424-8287-4EEA-813A-997F29341CF2}">
      <dgm:prSet/>
      <dgm:spPr/>
      <dgm:t>
        <a:bodyPr/>
        <a:lstStyle/>
        <a:p>
          <a:endParaRPr lang="en-US"/>
        </a:p>
      </dgm:t>
    </dgm:pt>
    <dgm:pt modelId="{64C2FDDB-9DE8-4195-88A0-5CD3F4F32100}" type="sibTrans" cxnId="{7EE8E424-8287-4EEA-813A-997F29341CF2}">
      <dgm:prSet/>
      <dgm:spPr/>
      <dgm:t>
        <a:bodyPr/>
        <a:lstStyle/>
        <a:p>
          <a:endParaRPr lang="en-US"/>
        </a:p>
      </dgm:t>
    </dgm:pt>
    <dgm:pt modelId="{67A1C8CE-1BB5-4D3C-A31C-1B5CE624CB83}">
      <dgm:prSet custT="1"/>
      <dgm:spPr/>
      <dgm:t>
        <a:bodyPr/>
        <a:lstStyle/>
        <a:p>
          <a:r>
            <a:rPr lang="en-US" altLang="en-US" sz="1400" dirty="0" smtClean="0"/>
            <a:t>Study Tours</a:t>
          </a:r>
        </a:p>
      </dgm:t>
    </dgm:pt>
    <dgm:pt modelId="{CB94604B-48A3-40E5-8CC8-CCC4BC13C04D}" type="parTrans" cxnId="{01AA22ED-C476-4E23-8ECF-2346658172D7}">
      <dgm:prSet/>
      <dgm:spPr/>
      <dgm:t>
        <a:bodyPr/>
        <a:lstStyle/>
        <a:p>
          <a:endParaRPr lang="en-US"/>
        </a:p>
      </dgm:t>
    </dgm:pt>
    <dgm:pt modelId="{4C38AB9A-DDA3-46FD-BF15-F5B68C66B4E2}" type="sibTrans" cxnId="{01AA22ED-C476-4E23-8ECF-2346658172D7}">
      <dgm:prSet/>
      <dgm:spPr/>
      <dgm:t>
        <a:bodyPr/>
        <a:lstStyle/>
        <a:p>
          <a:endParaRPr lang="en-US"/>
        </a:p>
      </dgm:t>
    </dgm:pt>
    <dgm:pt modelId="{C26C9E4F-E97B-4800-90AC-CB49737FA2A4}">
      <dgm:prSet custT="1"/>
      <dgm:spPr/>
      <dgm:t>
        <a:bodyPr/>
        <a:lstStyle/>
        <a:p>
          <a:r>
            <a:rPr lang="en-US" altLang="en-US" sz="1400" dirty="0" smtClean="0"/>
            <a:t>Collaborative </a:t>
          </a:r>
          <a:r>
            <a:rPr lang="en-US" altLang="en-US" sz="1400" dirty="0" err="1" smtClean="0"/>
            <a:t>BTech</a:t>
          </a:r>
          <a:r>
            <a:rPr lang="en-US" altLang="en-US" sz="1400" dirty="0" smtClean="0"/>
            <a:t> , </a:t>
          </a:r>
          <a:r>
            <a:rPr lang="en-US" altLang="en-US" sz="1400" dirty="0" err="1" smtClean="0"/>
            <a:t>MTech</a:t>
          </a:r>
          <a:r>
            <a:rPr lang="en-US" altLang="en-US" sz="1400" dirty="0" smtClean="0"/>
            <a:t> and PhD programs</a:t>
          </a:r>
        </a:p>
      </dgm:t>
    </dgm:pt>
    <dgm:pt modelId="{0A2907AD-6B22-4658-8253-367AEF7E974E}" type="parTrans" cxnId="{FF01839D-B987-4AE4-A3BC-968DD3040647}">
      <dgm:prSet/>
      <dgm:spPr/>
      <dgm:t>
        <a:bodyPr/>
        <a:lstStyle/>
        <a:p>
          <a:endParaRPr lang="en-US"/>
        </a:p>
      </dgm:t>
    </dgm:pt>
    <dgm:pt modelId="{4C2453A3-A35B-4E49-B883-A2776252D9D7}" type="sibTrans" cxnId="{FF01839D-B987-4AE4-A3BC-968DD3040647}">
      <dgm:prSet/>
      <dgm:spPr/>
      <dgm:t>
        <a:bodyPr/>
        <a:lstStyle/>
        <a:p>
          <a:endParaRPr lang="en-US"/>
        </a:p>
      </dgm:t>
    </dgm:pt>
    <dgm:pt modelId="{DE8AAAE4-C15A-4736-84CF-2660990D2912}">
      <dgm:prSet custT="1"/>
      <dgm:spPr/>
      <dgm:t>
        <a:bodyPr/>
        <a:lstStyle/>
        <a:p>
          <a:r>
            <a:rPr lang="en-US" sz="1400" dirty="0" smtClean="0"/>
            <a:t>Scholars in-Residence </a:t>
          </a:r>
          <a:endParaRPr lang="en-US" sz="1400" dirty="0"/>
        </a:p>
      </dgm:t>
    </dgm:pt>
    <dgm:pt modelId="{CC88D01B-2777-41C6-8EDB-84CD77F3D385}" type="parTrans" cxnId="{5A94F871-5ED6-4A04-A1F8-E0FD4C8B2509}">
      <dgm:prSet/>
      <dgm:spPr/>
      <dgm:t>
        <a:bodyPr/>
        <a:lstStyle/>
        <a:p>
          <a:endParaRPr lang="en-US"/>
        </a:p>
      </dgm:t>
    </dgm:pt>
    <dgm:pt modelId="{BECDBB56-D9E8-4627-B616-CA3816A6566F}" type="sibTrans" cxnId="{5A94F871-5ED6-4A04-A1F8-E0FD4C8B2509}">
      <dgm:prSet/>
      <dgm:spPr/>
      <dgm:t>
        <a:bodyPr/>
        <a:lstStyle/>
        <a:p>
          <a:endParaRPr lang="en-US"/>
        </a:p>
      </dgm:t>
    </dgm:pt>
    <dgm:pt modelId="{D2434F26-DCD7-4D19-B291-E17673D9BF77}">
      <dgm:prSet custT="1"/>
      <dgm:spPr/>
      <dgm:t>
        <a:bodyPr/>
        <a:lstStyle/>
        <a:p>
          <a:r>
            <a:rPr lang="en-US" altLang="en-US" sz="1400" dirty="0" smtClean="0"/>
            <a:t>Co-supervisors for research scholars</a:t>
          </a:r>
        </a:p>
      </dgm:t>
    </dgm:pt>
    <dgm:pt modelId="{2743AE54-B759-4C8F-885D-BB9B2768C12F}" type="parTrans" cxnId="{D74949D0-4866-4232-B2CE-D67D15FCD37F}">
      <dgm:prSet/>
      <dgm:spPr/>
      <dgm:t>
        <a:bodyPr/>
        <a:lstStyle/>
        <a:p>
          <a:endParaRPr lang="en-US"/>
        </a:p>
      </dgm:t>
    </dgm:pt>
    <dgm:pt modelId="{9EA1F86C-AEF6-463F-ADB3-67ABBFCBF39F}" type="sibTrans" cxnId="{D74949D0-4866-4232-B2CE-D67D15FCD37F}">
      <dgm:prSet/>
      <dgm:spPr/>
      <dgm:t>
        <a:bodyPr/>
        <a:lstStyle/>
        <a:p>
          <a:endParaRPr lang="en-US"/>
        </a:p>
      </dgm:t>
    </dgm:pt>
    <dgm:pt modelId="{73930FA6-BEF3-4D3F-913D-619CFC97555E}">
      <dgm:prSet custT="1"/>
      <dgm:spPr/>
      <dgm:t>
        <a:bodyPr/>
        <a:lstStyle/>
        <a:p>
          <a:r>
            <a:rPr lang="en-US" sz="1400" dirty="0" smtClean="0"/>
            <a:t>Collaborative Funded Projects</a:t>
          </a:r>
          <a:endParaRPr lang="en-US" sz="1400" dirty="0"/>
        </a:p>
      </dgm:t>
    </dgm:pt>
    <dgm:pt modelId="{BB26DFCC-C7A0-4463-B730-42B992564B31}" type="parTrans" cxnId="{3F28FEA0-1C8B-4918-897E-7CA9EC7C0B6F}">
      <dgm:prSet/>
      <dgm:spPr/>
      <dgm:t>
        <a:bodyPr/>
        <a:lstStyle/>
        <a:p>
          <a:endParaRPr lang="en-US"/>
        </a:p>
      </dgm:t>
    </dgm:pt>
    <dgm:pt modelId="{DE9BDE76-AD96-46E1-A8A0-1DA280726546}" type="sibTrans" cxnId="{3F28FEA0-1C8B-4918-897E-7CA9EC7C0B6F}">
      <dgm:prSet/>
      <dgm:spPr/>
      <dgm:t>
        <a:bodyPr/>
        <a:lstStyle/>
        <a:p>
          <a:endParaRPr lang="en-US"/>
        </a:p>
      </dgm:t>
    </dgm:pt>
    <dgm:pt modelId="{000A7558-CFCD-4759-8A42-12D041D1EB7D}">
      <dgm:prSet custT="1"/>
      <dgm:spPr/>
      <dgm:t>
        <a:bodyPr/>
        <a:lstStyle/>
        <a:p>
          <a:r>
            <a:rPr lang="en-US" sz="1400" dirty="0" smtClean="0"/>
            <a:t>Joint Researchers </a:t>
          </a:r>
          <a:endParaRPr lang="en-US" sz="1400" dirty="0"/>
        </a:p>
      </dgm:t>
    </dgm:pt>
    <dgm:pt modelId="{A232F7BA-78F9-42CD-9261-0D14FE19A84C}" type="parTrans" cxnId="{D2070306-10E6-43AE-95DA-FA779B0B266E}">
      <dgm:prSet/>
      <dgm:spPr/>
      <dgm:t>
        <a:bodyPr/>
        <a:lstStyle/>
        <a:p>
          <a:endParaRPr lang="en-US"/>
        </a:p>
      </dgm:t>
    </dgm:pt>
    <dgm:pt modelId="{3729C546-8740-4DD5-AC56-915BAAEB174E}" type="sibTrans" cxnId="{D2070306-10E6-43AE-95DA-FA779B0B266E}">
      <dgm:prSet/>
      <dgm:spPr/>
      <dgm:t>
        <a:bodyPr/>
        <a:lstStyle/>
        <a:p>
          <a:endParaRPr lang="en-US"/>
        </a:p>
      </dgm:t>
    </dgm:pt>
    <dgm:pt modelId="{2DB947D6-FB6A-4478-9BDB-B5FB4447AC7C}" type="pres">
      <dgm:prSet presAssocID="{0BF9946F-FCA4-4AC0-9686-D93E4F2FDD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C556BE-F5D4-4BDA-9B90-D8FDDCFF53C2}" type="pres">
      <dgm:prSet presAssocID="{3E653A6C-E389-471F-8031-2A92BC002A7B}" presName="parentLin" presStyleCnt="0"/>
      <dgm:spPr/>
    </dgm:pt>
    <dgm:pt modelId="{5983D137-4B5B-406A-9050-E1F0898FD2BD}" type="pres">
      <dgm:prSet presAssocID="{3E653A6C-E389-471F-8031-2A92BC002A7B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93DF0713-AFB2-4CFE-958D-ED85A92E69E0}" type="pres">
      <dgm:prSet presAssocID="{3E653A6C-E389-471F-8031-2A92BC002A7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4BE82-9510-4089-B110-9353DC0FF3E8}" type="pres">
      <dgm:prSet presAssocID="{3E653A6C-E389-471F-8031-2A92BC002A7B}" presName="negativeSpace" presStyleCnt="0"/>
      <dgm:spPr/>
    </dgm:pt>
    <dgm:pt modelId="{AB1B008D-B5E0-4469-B64B-F07F4A345DF7}" type="pres">
      <dgm:prSet presAssocID="{3E653A6C-E389-471F-8031-2A92BC002A7B}" presName="childText" presStyleLbl="conFgAcc1" presStyleIdx="0" presStyleCnt="8">
        <dgm:presLayoutVars>
          <dgm:bulletEnabled val="1"/>
        </dgm:presLayoutVars>
      </dgm:prSet>
      <dgm:spPr/>
    </dgm:pt>
    <dgm:pt modelId="{88176DE9-7FFC-4736-A6EE-E0A196B1D6E6}" type="pres">
      <dgm:prSet presAssocID="{7C437F76-5547-49F4-BE08-9D27345DAA0D}" presName="spaceBetweenRectangles" presStyleCnt="0"/>
      <dgm:spPr/>
    </dgm:pt>
    <dgm:pt modelId="{060EA8B6-A291-465F-B352-0CC5872FE679}" type="pres">
      <dgm:prSet presAssocID="{911F708E-27EE-4427-93CD-151607E7CA46}" presName="parentLin" presStyleCnt="0"/>
      <dgm:spPr/>
    </dgm:pt>
    <dgm:pt modelId="{DB96F576-2166-4A5E-BACB-66A2A9DB1522}" type="pres">
      <dgm:prSet presAssocID="{911F708E-27EE-4427-93CD-151607E7CA4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5696F204-5152-4D4E-9630-2956F97E4C9B}" type="pres">
      <dgm:prSet presAssocID="{911F708E-27EE-4427-93CD-151607E7CA4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ADC0B-B2BC-4CA3-8FF6-90DA4F292A05}" type="pres">
      <dgm:prSet presAssocID="{911F708E-27EE-4427-93CD-151607E7CA46}" presName="negativeSpace" presStyleCnt="0"/>
      <dgm:spPr/>
    </dgm:pt>
    <dgm:pt modelId="{D1CD584B-77BB-449F-8586-0A6278FDE197}" type="pres">
      <dgm:prSet presAssocID="{911F708E-27EE-4427-93CD-151607E7CA46}" presName="childText" presStyleLbl="conFgAcc1" presStyleIdx="1" presStyleCnt="8">
        <dgm:presLayoutVars>
          <dgm:bulletEnabled val="1"/>
        </dgm:presLayoutVars>
      </dgm:prSet>
      <dgm:spPr/>
    </dgm:pt>
    <dgm:pt modelId="{BF44EE74-FDD0-4166-B316-13356BEA1599}" type="pres">
      <dgm:prSet presAssocID="{64C2FDDB-9DE8-4195-88A0-5CD3F4F32100}" presName="spaceBetweenRectangles" presStyleCnt="0"/>
      <dgm:spPr/>
    </dgm:pt>
    <dgm:pt modelId="{A7F2DF53-B040-4625-8615-BA6053A5951F}" type="pres">
      <dgm:prSet presAssocID="{67A1C8CE-1BB5-4D3C-A31C-1B5CE624CB83}" presName="parentLin" presStyleCnt="0"/>
      <dgm:spPr/>
    </dgm:pt>
    <dgm:pt modelId="{09B946BD-8869-42BB-8AFB-478E11346EE1}" type="pres">
      <dgm:prSet presAssocID="{67A1C8CE-1BB5-4D3C-A31C-1B5CE624CB8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11B13A8A-011E-42CF-9F74-D05EDBE65282}" type="pres">
      <dgm:prSet presAssocID="{67A1C8CE-1BB5-4D3C-A31C-1B5CE624CB8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1B47D-B069-430B-B69B-B1F64D206355}" type="pres">
      <dgm:prSet presAssocID="{67A1C8CE-1BB5-4D3C-A31C-1B5CE624CB83}" presName="negativeSpace" presStyleCnt="0"/>
      <dgm:spPr/>
    </dgm:pt>
    <dgm:pt modelId="{1040E27A-D06B-4BFE-83ED-6ACFE094100C}" type="pres">
      <dgm:prSet presAssocID="{67A1C8CE-1BB5-4D3C-A31C-1B5CE624CB83}" presName="childText" presStyleLbl="conFgAcc1" presStyleIdx="2" presStyleCnt="8">
        <dgm:presLayoutVars>
          <dgm:bulletEnabled val="1"/>
        </dgm:presLayoutVars>
      </dgm:prSet>
      <dgm:spPr/>
    </dgm:pt>
    <dgm:pt modelId="{8D624EC0-0685-4B92-9B61-6474B0DC4F3A}" type="pres">
      <dgm:prSet presAssocID="{4C38AB9A-DDA3-46FD-BF15-F5B68C66B4E2}" presName="spaceBetweenRectangles" presStyleCnt="0"/>
      <dgm:spPr/>
    </dgm:pt>
    <dgm:pt modelId="{F50196F5-93DD-43EE-BEE7-E9EF66689065}" type="pres">
      <dgm:prSet presAssocID="{C26C9E4F-E97B-4800-90AC-CB49737FA2A4}" presName="parentLin" presStyleCnt="0"/>
      <dgm:spPr/>
    </dgm:pt>
    <dgm:pt modelId="{F290237B-7924-45A5-8A8D-B997ADC4BA14}" type="pres">
      <dgm:prSet presAssocID="{C26C9E4F-E97B-4800-90AC-CB49737FA2A4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A685A600-C065-47E9-BBA8-53DDF4055342}" type="pres">
      <dgm:prSet presAssocID="{C26C9E4F-E97B-4800-90AC-CB49737FA2A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C7F8D-18AA-492B-985A-3247107AEAC9}" type="pres">
      <dgm:prSet presAssocID="{C26C9E4F-E97B-4800-90AC-CB49737FA2A4}" presName="negativeSpace" presStyleCnt="0"/>
      <dgm:spPr/>
    </dgm:pt>
    <dgm:pt modelId="{7C2DCC05-C349-4CAB-965C-427A797FD167}" type="pres">
      <dgm:prSet presAssocID="{C26C9E4F-E97B-4800-90AC-CB49737FA2A4}" presName="childText" presStyleLbl="conFgAcc1" presStyleIdx="3" presStyleCnt="8">
        <dgm:presLayoutVars>
          <dgm:bulletEnabled val="1"/>
        </dgm:presLayoutVars>
      </dgm:prSet>
      <dgm:spPr/>
    </dgm:pt>
    <dgm:pt modelId="{72CBD5D6-3305-415D-9600-715DA1B24C5F}" type="pres">
      <dgm:prSet presAssocID="{4C2453A3-A35B-4E49-B883-A2776252D9D7}" presName="spaceBetweenRectangles" presStyleCnt="0"/>
      <dgm:spPr/>
    </dgm:pt>
    <dgm:pt modelId="{C43896A8-965C-4E62-A545-BF1EADF9833F}" type="pres">
      <dgm:prSet presAssocID="{D2434F26-DCD7-4D19-B291-E17673D9BF77}" presName="parentLin" presStyleCnt="0"/>
      <dgm:spPr/>
    </dgm:pt>
    <dgm:pt modelId="{1B2FB28B-4C8A-4399-96D5-0286A82D93CB}" type="pres">
      <dgm:prSet presAssocID="{D2434F26-DCD7-4D19-B291-E17673D9BF77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E0A45CC9-CD8E-4431-9C71-4C16888E6DCE}" type="pres">
      <dgm:prSet presAssocID="{D2434F26-DCD7-4D19-B291-E17673D9BF7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0D75-5621-46E9-B7E7-A830B7256FF0}" type="pres">
      <dgm:prSet presAssocID="{D2434F26-DCD7-4D19-B291-E17673D9BF77}" presName="negativeSpace" presStyleCnt="0"/>
      <dgm:spPr/>
    </dgm:pt>
    <dgm:pt modelId="{BEF2DCB9-50C8-4FE5-9829-4390AFE182F8}" type="pres">
      <dgm:prSet presAssocID="{D2434F26-DCD7-4D19-B291-E17673D9BF77}" presName="childText" presStyleLbl="conFgAcc1" presStyleIdx="4" presStyleCnt="8">
        <dgm:presLayoutVars>
          <dgm:bulletEnabled val="1"/>
        </dgm:presLayoutVars>
      </dgm:prSet>
      <dgm:spPr/>
    </dgm:pt>
    <dgm:pt modelId="{A34EAD16-8A46-4C30-AF74-8C117564C511}" type="pres">
      <dgm:prSet presAssocID="{9EA1F86C-AEF6-463F-ADB3-67ABBFCBF39F}" presName="spaceBetweenRectangles" presStyleCnt="0"/>
      <dgm:spPr/>
    </dgm:pt>
    <dgm:pt modelId="{BFC92AFD-1B52-42B7-8651-0F6E9F5C6EE5}" type="pres">
      <dgm:prSet presAssocID="{DE8AAAE4-C15A-4736-84CF-2660990D2912}" presName="parentLin" presStyleCnt="0"/>
      <dgm:spPr/>
    </dgm:pt>
    <dgm:pt modelId="{6EDB4AE5-59D7-4304-BC84-C77E054EB19E}" type="pres">
      <dgm:prSet presAssocID="{DE8AAAE4-C15A-4736-84CF-2660990D291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99872336-9493-47F7-BEAB-8346622C5108}" type="pres">
      <dgm:prSet presAssocID="{DE8AAAE4-C15A-4736-84CF-2660990D291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9780A-E505-4A0C-89B4-5162F68DFE00}" type="pres">
      <dgm:prSet presAssocID="{DE8AAAE4-C15A-4736-84CF-2660990D2912}" presName="negativeSpace" presStyleCnt="0"/>
      <dgm:spPr/>
    </dgm:pt>
    <dgm:pt modelId="{62FA1AA3-D281-4389-A4D1-3580B0A64416}" type="pres">
      <dgm:prSet presAssocID="{DE8AAAE4-C15A-4736-84CF-2660990D2912}" presName="childText" presStyleLbl="conFgAcc1" presStyleIdx="5" presStyleCnt="8">
        <dgm:presLayoutVars>
          <dgm:bulletEnabled val="1"/>
        </dgm:presLayoutVars>
      </dgm:prSet>
      <dgm:spPr/>
    </dgm:pt>
    <dgm:pt modelId="{8015F60A-AA05-4094-8755-4A8F44748D51}" type="pres">
      <dgm:prSet presAssocID="{BECDBB56-D9E8-4627-B616-CA3816A6566F}" presName="spaceBetweenRectangles" presStyleCnt="0"/>
      <dgm:spPr/>
    </dgm:pt>
    <dgm:pt modelId="{E0188DDE-6FA6-494A-B75C-44A3D5D09989}" type="pres">
      <dgm:prSet presAssocID="{73930FA6-BEF3-4D3F-913D-619CFC97555E}" presName="parentLin" presStyleCnt="0"/>
      <dgm:spPr/>
    </dgm:pt>
    <dgm:pt modelId="{0615C1D7-C3AD-4B80-9EB2-06F05D84F9D1}" type="pres">
      <dgm:prSet presAssocID="{73930FA6-BEF3-4D3F-913D-619CFC97555E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4D0688FE-485A-4D8F-9E86-AF6487F83C00}" type="pres">
      <dgm:prSet presAssocID="{73930FA6-BEF3-4D3F-913D-619CFC97555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993C2-4CFC-44C8-93E7-FE3350639885}" type="pres">
      <dgm:prSet presAssocID="{73930FA6-BEF3-4D3F-913D-619CFC97555E}" presName="negativeSpace" presStyleCnt="0"/>
      <dgm:spPr/>
    </dgm:pt>
    <dgm:pt modelId="{33EB24AA-1CA6-45D2-8C54-F35D6A58ABC1}" type="pres">
      <dgm:prSet presAssocID="{73930FA6-BEF3-4D3F-913D-619CFC97555E}" presName="childText" presStyleLbl="conFgAcc1" presStyleIdx="6" presStyleCnt="8">
        <dgm:presLayoutVars>
          <dgm:bulletEnabled val="1"/>
        </dgm:presLayoutVars>
      </dgm:prSet>
      <dgm:spPr/>
    </dgm:pt>
    <dgm:pt modelId="{5ABB2318-12B8-44F7-9EDA-D15BE03E16BD}" type="pres">
      <dgm:prSet presAssocID="{DE9BDE76-AD96-46E1-A8A0-1DA280726546}" presName="spaceBetweenRectangles" presStyleCnt="0"/>
      <dgm:spPr/>
    </dgm:pt>
    <dgm:pt modelId="{F68B0DA3-3CD3-407E-9A1D-E4A343B7E281}" type="pres">
      <dgm:prSet presAssocID="{000A7558-CFCD-4759-8A42-12D041D1EB7D}" presName="parentLin" presStyleCnt="0"/>
      <dgm:spPr/>
    </dgm:pt>
    <dgm:pt modelId="{8A4C66DC-BF6E-4DC5-9661-87A078A7645D}" type="pres">
      <dgm:prSet presAssocID="{000A7558-CFCD-4759-8A42-12D041D1EB7D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245F3848-1E7A-4415-AB0F-33E9B3F055EA}" type="pres">
      <dgm:prSet presAssocID="{000A7558-CFCD-4759-8A42-12D041D1EB7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2FF46-7920-4B1A-A18F-E5A16FB2656F}" type="pres">
      <dgm:prSet presAssocID="{000A7558-CFCD-4759-8A42-12D041D1EB7D}" presName="negativeSpace" presStyleCnt="0"/>
      <dgm:spPr/>
    </dgm:pt>
    <dgm:pt modelId="{CBE189D4-7D04-45F3-A3F0-41FD7912D615}" type="pres">
      <dgm:prSet presAssocID="{000A7558-CFCD-4759-8A42-12D041D1EB7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9C35735-2D3F-47F3-9C97-0F4E3830CA84}" type="presOf" srcId="{C26C9E4F-E97B-4800-90AC-CB49737FA2A4}" destId="{A685A600-C065-47E9-BBA8-53DDF4055342}" srcOrd="1" destOrd="0" presId="urn:microsoft.com/office/officeart/2005/8/layout/list1#4"/>
    <dgm:cxn modelId="{8FA52E78-5130-4A8F-A629-B63BB2B87824}" type="presOf" srcId="{3E653A6C-E389-471F-8031-2A92BC002A7B}" destId="{93DF0713-AFB2-4CFE-958D-ED85A92E69E0}" srcOrd="1" destOrd="0" presId="urn:microsoft.com/office/officeart/2005/8/layout/list1#4"/>
    <dgm:cxn modelId="{FF01839D-B987-4AE4-A3BC-968DD3040647}" srcId="{0BF9946F-FCA4-4AC0-9686-D93E4F2FDD27}" destId="{C26C9E4F-E97B-4800-90AC-CB49737FA2A4}" srcOrd="3" destOrd="0" parTransId="{0A2907AD-6B22-4658-8253-367AEF7E974E}" sibTransId="{4C2453A3-A35B-4E49-B883-A2776252D9D7}"/>
    <dgm:cxn modelId="{17FD973D-CE45-4490-A712-5E45432D5371}" type="presOf" srcId="{67A1C8CE-1BB5-4D3C-A31C-1B5CE624CB83}" destId="{11B13A8A-011E-42CF-9F74-D05EDBE65282}" srcOrd="1" destOrd="0" presId="urn:microsoft.com/office/officeart/2005/8/layout/list1#4"/>
    <dgm:cxn modelId="{3C6BEE80-1738-4A8A-B110-6106011721D3}" type="presOf" srcId="{D2434F26-DCD7-4D19-B291-E17673D9BF77}" destId="{E0A45CC9-CD8E-4431-9C71-4C16888E6DCE}" srcOrd="1" destOrd="0" presId="urn:microsoft.com/office/officeart/2005/8/layout/list1#4"/>
    <dgm:cxn modelId="{F5D3C8A5-B58A-4E51-ACFB-62CF211B61BE}" type="presOf" srcId="{67A1C8CE-1BB5-4D3C-A31C-1B5CE624CB83}" destId="{09B946BD-8869-42BB-8AFB-478E11346EE1}" srcOrd="0" destOrd="0" presId="urn:microsoft.com/office/officeart/2005/8/layout/list1#4"/>
    <dgm:cxn modelId="{5A94F871-5ED6-4A04-A1F8-E0FD4C8B2509}" srcId="{0BF9946F-FCA4-4AC0-9686-D93E4F2FDD27}" destId="{DE8AAAE4-C15A-4736-84CF-2660990D2912}" srcOrd="5" destOrd="0" parTransId="{CC88D01B-2777-41C6-8EDB-84CD77F3D385}" sibTransId="{BECDBB56-D9E8-4627-B616-CA3816A6566F}"/>
    <dgm:cxn modelId="{EA56668A-74E5-4762-853E-A4D28B0FE83D}" type="presOf" srcId="{000A7558-CFCD-4759-8A42-12D041D1EB7D}" destId="{8A4C66DC-BF6E-4DC5-9661-87A078A7645D}" srcOrd="0" destOrd="0" presId="urn:microsoft.com/office/officeart/2005/8/layout/list1#4"/>
    <dgm:cxn modelId="{32E0FE1B-DC40-4E62-ACE1-43129EF2E6F7}" type="presOf" srcId="{DE8AAAE4-C15A-4736-84CF-2660990D2912}" destId="{99872336-9493-47F7-BEAB-8346622C5108}" srcOrd="1" destOrd="0" presId="urn:microsoft.com/office/officeart/2005/8/layout/list1#4"/>
    <dgm:cxn modelId="{7EE8E424-8287-4EEA-813A-997F29341CF2}" srcId="{0BF9946F-FCA4-4AC0-9686-D93E4F2FDD27}" destId="{911F708E-27EE-4427-93CD-151607E7CA46}" srcOrd="1" destOrd="0" parTransId="{3CF48CDF-C61B-4EE0-946A-412633CDF7AB}" sibTransId="{64C2FDDB-9DE8-4195-88A0-5CD3F4F32100}"/>
    <dgm:cxn modelId="{ABCF009E-3D5A-4E79-B52C-DFCFACC2F359}" type="presOf" srcId="{911F708E-27EE-4427-93CD-151607E7CA46}" destId="{5696F204-5152-4D4E-9630-2956F97E4C9B}" srcOrd="1" destOrd="0" presId="urn:microsoft.com/office/officeart/2005/8/layout/list1#4"/>
    <dgm:cxn modelId="{4627D572-2E59-415A-943B-9D695540717D}" type="presOf" srcId="{0BF9946F-FCA4-4AC0-9686-D93E4F2FDD27}" destId="{2DB947D6-FB6A-4478-9BDB-B5FB4447AC7C}" srcOrd="0" destOrd="0" presId="urn:microsoft.com/office/officeart/2005/8/layout/list1#4"/>
    <dgm:cxn modelId="{8F2D5956-86FB-4031-BC9B-81B66CE10A27}" type="presOf" srcId="{73930FA6-BEF3-4D3F-913D-619CFC97555E}" destId="{4D0688FE-485A-4D8F-9E86-AF6487F83C00}" srcOrd="1" destOrd="0" presId="urn:microsoft.com/office/officeart/2005/8/layout/list1#4"/>
    <dgm:cxn modelId="{02A2E215-6C4B-4193-9780-65B3748AA4DE}" type="presOf" srcId="{73930FA6-BEF3-4D3F-913D-619CFC97555E}" destId="{0615C1D7-C3AD-4B80-9EB2-06F05D84F9D1}" srcOrd="0" destOrd="0" presId="urn:microsoft.com/office/officeart/2005/8/layout/list1#4"/>
    <dgm:cxn modelId="{D74949D0-4866-4232-B2CE-D67D15FCD37F}" srcId="{0BF9946F-FCA4-4AC0-9686-D93E4F2FDD27}" destId="{D2434F26-DCD7-4D19-B291-E17673D9BF77}" srcOrd="4" destOrd="0" parTransId="{2743AE54-B759-4C8F-885D-BB9B2768C12F}" sibTransId="{9EA1F86C-AEF6-463F-ADB3-67ABBFCBF39F}"/>
    <dgm:cxn modelId="{426E3C28-AF8B-4683-9D0A-DAAC7502095F}" type="presOf" srcId="{3E653A6C-E389-471F-8031-2A92BC002A7B}" destId="{5983D137-4B5B-406A-9050-E1F0898FD2BD}" srcOrd="0" destOrd="0" presId="urn:microsoft.com/office/officeart/2005/8/layout/list1#4"/>
    <dgm:cxn modelId="{3F28FEA0-1C8B-4918-897E-7CA9EC7C0B6F}" srcId="{0BF9946F-FCA4-4AC0-9686-D93E4F2FDD27}" destId="{73930FA6-BEF3-4D3F-913D-619CFC97555E}" srcOrd="6" destOrd="0" parTransId="{BB26DFCC-C7A0-4463-B730-42B992564B31}" sibTransId="{DE9BDE76-AD96-46E1-A8A0-1DA280726546}"/>
    <dgm:cxn modelId="{B53268D5-2257-494C-BBEE-15C27C46A432}" srcId="{0BF9946F-FCA4-4AC0-9686-D93E4F2FDD27}" destId="{3E653A6C-E389-471F-8031-2A92BC002A7B}" srcOrd="0" destOrd="0" parTransId="{BBC9F8E0-A796-46DE-A9D8-381037E95778}" sibTransId="{7C437F76-5547-49F4-BE08-9D27345DAA0D}"/>
    <dgm:cxn modelId="{A692EDFB-FB31-4126-A464-F207811DCAC1}" type="presOf" srcId="{C26C9E4F-E97B-4800-90AC-CB49737FA2A4}" destId="{F290237B-7924-45A5-8A8D-B997ADC4BA14}" srcOrd="0" destOrd="0" presId="urn:microsoft.com/office/officeart/2005/8/layout/list1#4"/>
    <dgm:cxn modelId="{01AA22ED-C476-4E23-8ECF-2346658172D7}" srcId="{0BF9946F-FCA4-4AC0-9686-D93E4F2FDD27}" destId="{67A1C8CE-1BB5-4D3C-A31C-1B5CE624CB83}" srcOrd="2" destOrd="0" parTransId="{CB94604B-48A3-40E5-8CC8-CCC4BC13C04D}" sibTransId="{4C38AB9A-DDA3-46FD-BF15-F5B68C66B4E2}"/>
    <dgm:cxn modelId="{9289A65A-CB5E-4DF0-AF2F-B6783C993891}" type="presOf" srcId="{D2434F26-DCD7-4D19-B291-E17673D9BF77}" destId="{1B2FB28B-4C8A-4399-96D5-0286A82D93CB}" srcOrd="0" destOrd="0" presId="urn:microsoft.com/office/officeart/2005/8/layout/list1#4"/>
    <dgm:cxn modelId="{82E5A28A-3A97-4C70-B7F2-8DF171FA5CBB}" type="presOf" srcId="{DE8AAAE4-C15A-4736-84CF-2660990D2912}" destId="{6EDB4AE5-59D7-4304-BC84-C77E054EB19E}" srcOrd="0" destOrd="0" presId="urn:microsoft.com/office/officeart/2005/8/layout/list1#4"/>
    <dgm:cxn modelId="{55162A4A-244E-429B-918A-011A01F975AC}" type="presOf" srcId="{000A7558-CFCD-4759-8A42-12D041D1EB7D}" destId="{245F3848-1E7A-4415-AB0F-33E9B3F055EA}" srcOrd="1" destOrd="0" presId="urn:microsoft.com/office/officeart/2005/8/layout/list1#4"/>
    <dgm:cxn modelId="{4CAFFED4-5C87-4543-823D-1B46B6A8BA68}" type="presOf" srcId="{911F708E-27EE-4427-93CD-151607E7CA46}" destId="{DB96F576-2166-4A5E-BACB-66A2A9DB1522}" srcOrd="0" destOrd="0" presId="urn:microsoft.com/office/officeart/2005/8/layout/list1#4"/>
    <dgm:cxn modelId="{D2070306-10E6-43AE-95DA-FA779B0B266E}" srcId="{0BF9946F-FCA4-4AC0-9686-D93E4F2FDD27}" destId="{000A7558-CFCD-4759-8A42-12D041D1EB7D}" srcOrd="7" destOrd="0" parTransId="{A232F7BA-78F9-42CD-9261-0D14FE19A84C}" sibTransId="{3729C546-8740-4DD5-AC56-915BAAEB174E}"/>
    <dgm:cxn modelId="{DFA367B3-EDEA-41FD-9A96-D664B5F57564}" type="presParOf" srcId="{2DB947D6-FB6A-4478-9BDB-B5FB4447AC7C}" destId="{ADC556BE-F5D4-4BDA-9B90-D8FDDCFF53C2}" srcOrd="0" destOrd="0" presId="urn:microsoft.com/office/officeart/2005/8/layout/list1#4"/>
    <dgm:cxn modelId="{AB75074E-B941-4843-908F-9E4BAB5534E7}" type="presParOf" srcId="{ADC556BE-F5D4-4BDA-9B90-D8FDDCFF53C2}" destId="{5983D137-4B5B-406A-9050-E1F0898FD2BD}" srcOrd="0" destOrd="0" presId="urn:microsoft.com/office/officeart/2005/8/layout/list1#4"/>
    <dgm:cxn modelId="{541DD02C-3B02-4FCA-B4BB-7C47129FAB80}" type="presParOf" srcId="{ADC556BE-F5D4-4BDA-9B90-D8FDDCFF53C2}" destId="{93DF0713-AFB2-4CFE-958D-ED85A92E69E0}" srcOrd="1" destOrd="0" presId="urn:microsoft.com/office/officeart/2005/8/layout/list1#4"/>
    <dgm:cxn modelId="{BE000E33-99B7-43D5-987C-E251122B23A5}" type="presParOf" srcId="{2DB947D6-FB6A-4478-9BDB-B5FB4447AC7C}" destId="{A324BE82-9510-4089-B110-9353DC0FF3E8}" srcOrd="1" destOrd="0" presId="urn:microsoft.com/office/officeart/2005/8/layout/list1#4"/>
    <dgm:cxn modelId="{85FCDDCB-1C89-41E1-9E0C-9988CE903546}" type="presParOf" srcId="{2DB947D6-FB6A-4478-9BDB-B5FB4447AC7C}" destId="{AB1B008D-B5E0-4469-B64B-F07F4A345DF7}" srcOrd="2" destOrd="0" presId="urn:microsoft.com/office/officeart/2005/8/layout/list1#4"/>
    <dgm:cxn modelId="{C49C66F2-6E20-4D5A-930E-E7347F70EE82}" type="presParOf" srcId="{2DB947D6-FB6A-4478-9BDB-B5FB4447AC7C}" destId="{88176DE9-7FFC-4736-A6EE-E0A196B1D6E6}" srcOrd="3" destOrd="0" presId="urn:microsoft.com/office/officeart/2005/8/layout/list1#4"/>
    <dgm:cxn modelId="{91D45A57-E308-4C63-BE65-4CA9CFC7E441}" type="presParOf" srcId="{2DB947D6-FB6A-4478-9BDB-B5FB4447AC7C}" destId="{060EA8B6-A291-465F-B352-0CC5872FE679}" srcOrd="4" destOrd="0" presId="urn:microsoft.com/office/officeart/2005/8/layout/list1#4"/>
    <dgm:cxn modelId="{97D0D211-DBE2-426E-8583-94ABD4EC2A8F}" type="presParOf" srcId="{060EA8B6-A291-465F-B352-0CC5872FE679}" destId="{DB96F576-2166-4A5E-BACB-66A2A9DB1522}" srcOrd="0" destOrd="0" presId="urn:microsoft.com/office/officeart/2005/8/layout/list1#4"/>
    <dgm:cxn modelId="{3FCA9974-584C-4230-B8F5-C84887DC56CA}" type="presParOf" srcId="{060EA8B6-A291-465F-B352-0CC5872FE679}" destId="{5696F204-5152-4D4E-9630-2956F97E4C9B}" srcOrd="1" destOrd="0" presId="urn:microsoft.com/office/officeart/2005/8/layout/list1#4"/>
    <dgm:cxn modelId="{E5F64181-EFA2-41AC-9DAD-F51518C08545}" type="presParOf" srcId="{2DB947D6-FB6A-4478-9BDB-B5FB4447AC7C}" destId="{2A5ADC0B-B2BC-4CA3-8FF6-90DA4F292A05}" srcOrd="5" destOrd="0" presId="urn:microsoft.com/office/officeart/2005/8/layout/list1#4"/>
    <dgm:cxn modelId="{99E232CD-A7C5-4AED-8764-3D7535DD4B09}" type="presParOf" srcId="{2DB947D6-FB6A-4478-9BDB-B5FB4447AC7C}" destId="{D1CD584B-77BB-449F-8586-0A6278FDE197}" srcOrd="6" destOrd="0" presId="urn:microsoft.com/office/officeart/2005/8/layout/list1#4"/>
    <dgm:cxn modelId="{FD47768C-4A6C-453C-9EC8-32193F7C42C7}" type="presParOf" srcId="{2DB947D6-FB6A-4478-9BDB-B5FB4447AC7C}" destId="{BF44EE74-FDD0-4166-B316-13356BEA1599}" srcOrd="7" destOrd="0" presId="urn:microsoft.com/office/officeart/2005/8/layout/list1#4"/>
    <dgm:cxn modelId="{12CECD8C-FEA5-48B6-A13E-14F7D63C7A6F}" type="presParOf" srcId="{2DB947D6-FB6A-4478-9BDB-B5FB4447AC7C}" destId="{A7F2DF53-B040-4625-8615-BA6053A5951F}" srcOrd="8" destOrd="0" presId="urn:microsoft.com/office/officeart/2005/8/layout/list1#4"/>
    <dgm:cxn modelId="{5D3D7EAE-A443-4B16-A1F5-4C8FC35DF1DF}" type="presParOf" srcId="{A7F2DF53-B040-4625-8615-BA6053A5951F}" destId="{09B946BD-8869-42BB-8AFB-478E11346EE1}" srcOrd="0" destOrd="0" presId="urn:microsoft.com/office/officeart/2005/8/layout/list1#4"/>
    <dgm:cxn modelId="{8EE998B5-E916-4A4C-910A-C4BAC49DF4F0}" type="presParOf" srcId="{A7F2DF53-B040-4625-8615-BA6053A5951F}" destId="{11B13A8A-011E-42CF-9F74-D05EDBE65282}" srcOrd="1" destOrd="0" presId="urn:microsoft.com/office/officeart/2005/8/layout/list1#4"/>
    <dgm:cxn modelId="{71A2A94C-1F95-4991-823B-E502BB6D8077}" type="presParOf" srcId="{2DB947D6-FB6A-4478-9BDB-B5FB4447AC7C}" destId="{DA81B47D-B069-430B-B69B-B1F64D206355}" srcOrd="9" destOrd="0" presId="urn:microsoft.com/office/officeart/2005/8/layout/list1#4"/>
    <dgm:cxn modelId="{119DB593-226B-4D04-912E-C954AA4BA777}" type="presParOf" srcId="{2DB947D6-FB6A-4478-9BDB-B5FB4447AC7C}" destId="{1040E27A-D06B-4BFE-83ED-6ACFE094100C}" srcOrd="10" destOrd="0" presId="urn:microsoft.com/office/officeart/2005/8/layout/list1#4"/>
    <dgm:cxn modelId="{AE1E3F5C-729A-4775-A4B5-2E88D2F355F0}" type="presParOf" srcId="{2DB947D6-FB6A-4478-9BDB-B5FB4447AC7C}" destId="{8D624EC0-0685-4B92-9B61-6474B0DC4F3A}" srcOrd="11" destOrd="0" presId="urn:microsoft.com/office/officeart/2005/8/layout/list1#4"/>
    <dgm:cxn modelId="{C626E206-D137-4FBD-8F7A-CF9CA66AD15C}" type="presParOf" srcId="{2DB947D6-FB6A-4478-9BDB-B5FB4447AC7C}" destId="{F50196F5-93DD-43EE-BEE7-E9EF66689065}" srcOrd="12" destOrd="0" presId="urn:microsoft.com/office/officeart/2005/8/layout/list1#4"/>
    <dgm:cxn modelId="{F6C00785-5249-4A38-B9D5-B037F21873BD}" type="presParOf" srcId="{F50196F5-93DD-43EE-BEE7-E9EF66689065}" destId="{F290237B-7924-45A5-8A8D-B997ADC4BA14}" srcOrd="0" destOrd="0" presId="urn:microsoft.com/office/officeart/2005/8/layout/list1#4"/>
    <dgm:cxn modelId="{967BC524-5969-4F78-A95C-2DADB5961CCE}" type="presParOf" srcId="{F50196F5-93DD-43EE-BEE7-E9EF66689065}" destId="{A685A600-C065-47E9-BBA8-53DDF4055342}" srcOrd="1" destOrd="0" presId="urn:microsoft.com/office/officeart/2005/8/layout/list1#4"/>
    <dgm:cxn modelId="{1D3A257F-D16C-4DF3-A25F-F286AD35D21F}" type="presParOf" srcId="{2DB947D6-FB6A-4478-9BDB-B5FB4447AC7C}" destId="{B1DC7F8D-18AA-492B-985A-3247107AEAC9}" srcOrd="13" destOrd="0" presId="urn:microsoft.com/office/officeart/2005/8/layout/list1#4"/>
    <dgm:cxn modelId="{E0031140-D22E-40BA-B733-1820389DD0C8}" type="presParOf" srcId="{2DB947D6-FB6A-4478-9BDB-B5FB4447AC7C}" destId="{7C2DCC05-C349-4CAB-965C-427A797FD167}" srcOrd="14" destOrd="0" presId="urn:microsoft.com/office/officeart/2005/8/layout/list1#4"/>
    <dgm:cxn modelId="{5A00ED66-9A33-41B2-9F1E-18F8F851D266}" type="presParOf" srcId="{2DB947D6-FB6A-4478-9BDB-B5FB4447AC7C}" destId="{72CBD5D6-3305-415D-9600-715DA1B24C5F}" srcOrd="15" destOrd="0" presId="urn:microsoft.com/office/officeart/2005/8/layout/list1#4"/>
    <dgm:cxn modelId="{B4B7AB99-0E5C-4F8D-9B83-BCEFC75E2213}" type="presParOf" srcId="{2DB947D6-FB6A-4478-9BDB-B5FB4447AC7C}" destId="{C43896A8-965C-4E62-A545-BF1EADF9833F}" srcOrd="16" destOrd="0" presId="urn:microsoft.com/office/officeart/2005/8/layout/list1#4"/>
    <dgm:cxn modelId="{EB3C2B88-9F41-4C88-BB4F-039B7F6B0662}" type="presParOf" srcId="{C43896A8-965C-4E62-A545-BF1EADF9833F}" destId="{1B2FB28B-4C8A-4399-96D5-0286A82D93CB}" srcOrd="0" destOrd="0" presId="urn:microsoft.com/office/officeart/2005/8/layout/list1#4"/>
    <dgm:cxn modelId="{6A130915-F5DF-46C9-BF5F-4B9E71DE32FD}" type="presParOf" srcId="{C43896A8-965C-4E62-A545-BF1EADF9833F}" destId="{E0A45CC9-CD8E-4431-9C71-4C16888E6DCE}" srcOrd="1" destOrd="0" presId="urn:microsoft.com/office/officeart/2005/8/layout/list1#4"/>
    <dgm:cxn modelId="{CEC74232-F921-451D-AF9E-4B5EA9935121}" type="presParOf" srcId="{2DB947D6-FB6A-4478-9BDB-B5FB4447AC7C}" destId="{BA250D75-5621-46E9-B7E7-A830B7256FF0}" srcOrd="17" destOrd="0" presId="urn:microsoft.com/office/officeart/2005/8/layout/list1#4"/>
    <dgm:cxn modelId="{F3D24640-6251-466A-9F41-1B0718342EE0}" type="presParOf" srcId="{2DB947D6-FB6A-4478-9BDB-B5FB4447AC7C}" destId="{BEF2DCB9-50C8-4FE5-9829-4390AFE182F8}" srcOrd="18" destOrd="0" presId="urn:microsoft.com/office/officeart/2005/8/layout/list1#4"/>
    <dgm:cxn modelId="{A6F787CB-F2D9-4558-8BCC-F5A19E30D5E6}" type="presParOf" srcId="{2DB947D6-FB6A-4478-9BDB-B5FB4447AC7C}" destId="{A34EAD16-8A46-4C30-AF74-8C117564C511}" srcOrd="19" destOrd="0" presId="urn:microsoft.com/office/officeart/2005/8/layout/list1#4"/>
    <dgm:cxn modelId="{D740A49B-FB62-4F62-B5F7-9E2F829FBE62}" type="presParOf" srcId="{2DB947D6-FB6A-4478-9BDB-B5FB4447AC7C}" destId="{BFC92AFD-1B52-42B7-8651-0F6E9F5C6EE5}" srcOrd="20" destOrd="0" presId="urn:microsoft.com/office/officeart/2005/8/layout/list1#4"/>
    <dgm:cxn modelId="{4F8DDB0F-A270-4BC2-AEC6-CA8472B3AF6E}" type="presParOf" srcId="{BFC92AFD-1B52-42B7-8651-0F6E9F5C6EE5}" destId="{6EDB4AE5-59D7-4304-BC84-C77E054EB19E}" srcOrd="0" destOrd="0" presId="urn:microsoft.com/office/officeart/2005/8/layout/list1#4"/>
    <dgm:cxn modelId="{06A0E3F4-FAF4-46EC-A3FA-00772C55C4CA}" type="presParOf" srcId="{BFC92AFD-1B52-42B7-8651-0F6E9F5C6EE5}" destId="{99872336-9493-47F7-BEAB-8346622C5108}" srcOrd="1" destOrd="0" presId="urn:microsoft.com/office/officeart/2005/8/layout/list1#4"/>
    <dgm:cxn modelId="{89B28BAB-F547-4A3D-87ED-66C7753FC1C8}" type="presParOf" srcId="{2DB947D6-FB6A-4478-9BDB-B5FB4447AC7C}" destId="{8029780A-E505-4A0C-89B4-5162F68DFE00}" srcOrd="21" destOrd="0" presId="urn:microsoft.com/office/officeart/2005/8/layout/list1#4"/>
    <dgm:cxn modelId="{68EDCE8A-F016-4B5B-B9CF-1B019C7F1223}" type="presParOf" srcId="{2DB947D6-FB6A-4478-9BDB-B5FB4447AC7C}" destId="{62FA1AA3-D281-4389-A4D1-3580B0A64416}" srcOrd="22" destOrd="0" presId="urn:microsoft.com/office/officeart/2005/8/layout/list1#4"/>
    <dgm:cxn modelId="{3B487167-05E7-4E5C-9796-B6D4F0610D24}" type="presParOf" srcId="{2DB947D6-FB6A-4478-9BDB-B5FB4447AC7C}" destId="{8015F60A-AA05-4094-8755-4A8F44748D51}" srcOrd="23" destOrd="0" presId="urn:microsoft.com/office/officeart/2005/8/layout/list1#4"/>
    <dgm:cxn modelId="{787AFFE6-0785-420E-84F3-64658EE49780}" type="presParOf" srcId="{2DB947D6-FB6A-4478-9BDB-B5FB4447AC7C}" destId="{E0188DDE-6FA6-494A-B75C-44A3D5D09989}" srcOrd="24" destOrd="0" presId="urn:microsoft.com/office/officeart/2005/8/layout/list1#4"/>
    <dgm:cxn modelId="{26073B36-8112-4DB0-8296-F8F8A6FBFC77}" type="presParOf" srcId="{E0188DDE-6FA6-494A-B75C-44A3D5D09989}" destId="{0615C1D7-C3AD-4B80-9EB2-06F05D84F9D1}" srcOrd="0" destOrd="0" presId="urn:microsoft.com/office/officeart/2005/8/layout/list1#4"/>
    <dgm:cxn modelId="{9EB7DE1B-D609-44FF-BF48-9A9B8F2DFB44}" type="presParOf" srcId="{E0188DDE-6FA6-494A-B75C-44A3D5D09989}" destId="{4D0688FE-485A-4D8F-9E86-AF6487F83C00}" srcOrd="1" destOrd="0" presId="urn:microsoft.com/office/officeart/2005/8/layout/list1#4"/>
    <dgm:cxn modelId="{C37F10C9-A31D-4638-A0BA-EC670BBCB783}" type="presParOf" srcId="{2DB947D6-FB6A-4478-9BDB-B5FB4447AC7C}" destId="{FDA993C2-4CFC-44C8-93E7-FE3350639885}" srcOrd="25" destOrd="0" presId="urn:microsoft.com/office/officeart/2005/8/layout/list1#4"/>
    <dgm:cxn modelId="{91977C68-A0AD-46F1-A09A-CCA6B7A0E159}" type="presParOf" srcId="{2DB947D6-FB6A-4478-9BDB-B5FB4447AC7C}" destId="{33EB24AA-1CA6-45D2-8C54-F35D6A58ABC1}" srcOrd="26" destOrd="0" presId="urn:microsoft.com/office/officeart/2005/8/layout/list1#4"/>
    <dgm:cxn modelId="{1C3F6EF7-8B6B-4041-9734-6E4AD32A3BEB}" type="presParOf" srcId="{2DB947D6-FB6A-4478-9BDB-B5FB4447AC7C}" destId="{5ABB2318-12B8-44F7-9EDA-D15BE03E16BD}" srcOrd="27" destOrd="0" presId="urn:microsoft.com/office/officeart/2005/8/layout/list1#4"/>
    <dgm:cxn modelId="{070D1054-80FE-4DB0-8C1D-4B1B03971D74}" type="presParOf" srcId="{2DB947D6-FB6A-4478-9BDB-B5FB4447AC7C}" destId="{F68B0DA3-3CD3-407E-9A1D-E4A343B7E281}" srcOrd="28" destOrd="0" presId="urn:microsoft.com/office/officeart/2005/8/layout/list1#4"/>
    <dgm:cxn modelId="{1921C805-D285-43C7-B9B7-0B8B9D074316}" type="presParOf" srcId="{F68B0DA3-3CD3-407E-9A1D-E4A343B7E281}" destId="{8A4C66DC-BF6E-4DC5-9661-87A078A7645D}" srcOrd="0" destOrd="0" presId="urn:microsoft.com/office/officeart/2005/8/layout/list1#4"/>
    <dgm:cxn modelId="{4513542D-6E2A-487A-9E34-CC66A019AEA4}" type="presParOf" srcId="{F68B0DA3-3CD3-407E-9A1D-E4A343B7E281}" destId="{245F3848-1E7A-4415-AB0F-33E9B3F055EA}" srcOrd="1" destOrd="0" presId="urn:microsoft.com/office/officeart/2005/8/layout/list1#4"/>
    <dgm:cxn modelId="{964B9CA0-43C9-4C84-9CA6-69AF6ED2B2DA}" type="presParOf" srcId="{2DB947D6-FB6A-4478-9BDB-B5FB4447AC7C}" destId="{1552FF46-7920-4B1A-A18F-E5A16FB2656F}" srcOrd="29" destOrd="0" presId="urn:microsoft.com/office/officeart/2005/8/layout/list1#4"/>
    <dgm:cxn modelId="{9D3BDE98-4995-43D0-97D4-C289F4D35164}" type="presParOf" srcId="{2DB947D6-FB6A-4478-9BDB-B5FB4447AC7C}" destId="{CBE189D4-7D04-45F3-A3F0-41FD7912D615}" srcOrd="30" destOrd="0" presId="urn:microsoft.com/office/officeart/2005/8/layout/list1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BF805-CB38-43FF-86D9-6D0E37A4E325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4887BC-614E-4B50-87EE-2E20B6653CAD}">
      <dgm:prSet phldrT="[Text]" custT="1"/>
      <dgm:spPr/>
      <dgm:t>
        <a:bodyPr/>
        <a:lstStyle/>
        <a:p>
          <a:r>
            <a:rPr lang="en-IN" sz="1200" b="1" dirty="0" smtClean="0"/>
            <a:t>Material Science</a:t>
          </a:r>
          <a:endParaRPr lang="en-US" sz="1200" dirty="0"/>
        </a:p>
      </dgm:t>
    </dgm:pt>
    <dgm:pt modelId="{3B4728DB-5438-48EA-AD8F-03C6576773D5}" type="parTrans" cxnId="{16850A27-1795-44FA-9D46-334B4E8D91A3}">
      <dgm:prSet/>
      <dgm:spPr/>
      <dgm:t>
        <a:bodyPr/>
        <a:lstStyle/>
        <a:p>
          <a:endParaRPr lang="en-US"/>
        </a:p>
      </dgm:t>
    </dgm:pt>
    <dgm:pt modelId="{2F4EAEFA-84C7-43B3-9CC9-64F29E9E5339}" type="sibTrans" cxnId="{16850A27-1795-44FA-9D46-334B4E8D91A3}">
      <dgm:prSet custT="1"/>
      <dgm:spPr/>
      <dgm:t>
        <a:bodyPr/>
        <a:lstStyle/>
        <a:p>
          <a:r>
            <a:rPr lang="en-US" sz="1000" b="1" dirty="0" smtClean="0">
              <a:latin typeface="+mn-lt"/>
            </a:rPr>
            <a:t>Computer</a:t>
          </a:r>
          <a:r>
            <a:rPr lang="en-US" sz="1000" b="1" dirty="0" smtClean="0"/>
            <a:t> Infrastructure &amp; Security</a:t>
          </a:r>
          <a:endParaRPr lang="en-US" sz="1000" dirty="0"/>
        </a:p>
      </dgm:t>
    </dgm:pt>
    <dgm:pt modelId="{1DABE3C4-2069-4A60-AC53-E8E64EEB3F37}">
      <dgm:prSet phldrT="[Text]" custT="1"/>
      <dgm:spPr/>
      <dgm:t>
        <a:bodyPr/>
        <a:lstStyle/>
        <a:p>
          <a:r>
            <a:rPr lang="en-US" sz="1200" b="1" dirty="0" smtClean="0"/>
            <a:t>AI &amp; Deep Learning</a:t>
          </a:r>
          <a:endParaRPr lang="en-US" sz="1200" dirty="0"/>
        </a:p>
      </dgm:t>
    </dgm:pt>
    <dgm:pt modelId="{68C48479-273B-4DBC-A9A8-A1F584532BBE}" type="parTrans" cxnId="{8CBDE5BA-0860-456C-9B43-DB1F67A54256}">
      <dgm:prSet/>
      <dgm:spPr/>
      <dgm:t>
        <a:bodyPr/>
        <a:lstStyle/>
        <a:p>
          <a:endParaRPr lang="en-US"/>
        </a:p>
      </dgm:t>
    </dgm:pt>
    <dgm:pt modelId="{3ABCC41A-FD4C-447E-90F8-EB7557A8A6F5}" type="sibTrans" cxnId="{8CBDE5BA-0860-456C-9B43-DB1F67A54256}">
      <dgm:prSet/>
      <dgm:spPr/>
      <dgm:t>
        <a:bodyPr/>
        <a:lstStyle/>
        <a:p>
          <a:r>
            <a:rPr lang="en-US" b="1" dirty="0" smtClean="0">
              <a:latin typeface="+mn-lt"/>
            </a:rPr>
            <a:t>Information</a:t>
          </a:r>
          <a:r>
            <a:rPr lang="en-US" b="1" dirty="0" smtClean="0"/>
            <a:t> Science &amp; System</a:t>
          </a:r>
          <a:endParaRPr lang="en-US" dirty="0"/>
        </a:p>
      </dgm:t>
    </dgm:pt>
    <dgm:pt modelId="{C6713AF5-B9D2-44BC-8669-DB287EB7C8ED}">
      <dgm:prSet phldrT="[Text]" custT="1"/>
      <dgm:spPr/>
      <dgm:t>
        <a:bodyPr/>
        <a:lstStyle/>
        <a:p>
          <a:r>
            <a:rPr lang="en-IN" sz="1200" b="1" dirty="0" smtClean="0"/>
            <a:t>Internet of Things</a:t>
          </a:r>
          <a:endParaRPr lang="en-US" sz="1200" dirty="0"/>
        </a:p>
      </dgm:t>
    </dgm:pt>
    <dgm:pt modelId="{4690BA79-6D44-4DE8-88C1-D7182704CE56}" type="parTrans" cxnId="{BB8F212C-F6D4-497D-AF91-6A000215B689}">
      <dgm:prSet/>
      <dgm:spPr/>
      <dgm:t>
        <a:bodyPr/>
        <a:lstStyle/>
        <a:p>
          <a:endParaRPr lang="en-US"/>
        </a:p>
      </dgm:t>
    </dgm:pt>
    <dgm:pt modelId="{176EBB24-60E4-46BC-BC20-31039C8CEEFB}" type="sibTrans" cxnId="{BB8F212C-F6D4-497D-AF91-6A000215B689}">
      <dgm:prSet custT="1"/>
      <dgm:spPr/>
      <dgm:t>
        <a:bodyPr/>
        <a:lstStyle/>
        <a:p>
          <a:r>
            <a:rPr lang="en-IN" sz="1000" b="1" dirty="0" smtClean="0"/>
            <a:t>Optimization &amp; Decision Science</a:t>
          </a:r>
          <a:endParaRPr lang="en-US" sz="1000" dirty="0"/>
        </a:p>
      </dgm:t>
    </dgm:pt>
    <dgm:pt modelId="{CC2B67CA-93AC-490B-AB24-4F13C0BF3E56}">
      <dgm:prSet phldrT="[Text]" custT="1"/>
      <dgm:spPr/>
      <dgm:t>
        <a:bodyPr/>
        <a:lstStyle/>
        <a:p>
          <a:r>
            <a:rPr lang="en-IN" sz="900" b="1" dirty="0" smtClean="0"/>
            <a:t>Electrical Engineering &amp; Embedded Systems</a:t>
          </a:r>
          <a:endParaRPr lang="en-US" sz="900" dirty="0"/>
        </a:p>
      </dgm:t>
    </dgm:pt>
    <dgm:pt modelId="{9B8DB8DF-0150-4F6D-96A4-1C50CAB42B99}" type="parTrans" cxnId="{ADC8A456-54E9-4806-8AA9-4896E7EB1E78}">
      <dgm:prSet/>
      <dgm:spPr/>
      <dgm:t>
        <a:bodyPr/>
        <a:lstStyle/>
        <a:p>
          <a:endParaRPr lang="en-US"/>
        </a:p>
      </dgm:t>
    </dgm:pt>
    <dgm:pt modelId="{D6212ECB-5919-4EE7-9B62-6CDDF777745F}" type="sibTrans" cxnId="{ADC8A456-54E9-4806-8AA9-4896E7EB1E78}">
      <dgm:prSet custT="1"/>
      <dgm:spPr/>
      <dgm:t>
        <a:bodyPr/>
        <a:lstStyle/>
        <a:p>
          <a:r>
            <a:rPr lang="en-IN" sz="1050" b="1" u="none" dirty="0" smtClean="0">
              <a:uFillTx/>
            </a:rPr>
            <a:t>Natural Resource Management </a:t>
          </a:r>
          <a:endParaRPr lang="en-US" sz="1050" dirty="0"/>
        </a:p>
      </dgm:t>
    </dgm:pt>
    <dgm:pt modelId="{55B3F2B4-195C-49FF-99B5-CCFEB20B1768}">
      <dgm:prSet/>
      <dgm:spPr/>
      <dgm:t>
        <a:bodyPr/>
        <a:lstStyle/>
        <a:p>
          <a:r>
            <a:rPr lang="en-IN" b="1" dirty="0" smtClean="0"/>
            <a:t>Data Science &amp; Medical Image Processing</a:t>
          </a:r>
          <a:endParaRPr lang="en-US" dirty="0"/>
        </a:p>
      </dgm:t>
    </dgm:pt>
    <dgm:pt modelId="{485D0B57-1016-4528-804C-DD2D6200A7D4}" type="parTrans" cxnId="{11B8287D-E727-4D1D-8FC9-E4B3574515DF}">
      <dgm:prSet/>
      <dgm:spPr/>
      <dgm:t>
        <a:bodyPr/>
        <a:lstStyle/>
        <a:p>
          <a:endParaRPr lang="en-US"/>
        </a:p>
      </dgm:t>
    </dgm:pt>
    <dgm:pt modelId="{D2ECD084-7C83-4CCE-BEF8-9C6EF414E8A0}" type="sibTrans" cxnId="{11B8287D-E727-4D1D-8FC9-E4B3574515DF}">
      <dgm:prSet custT="1"/>
      <dgm:spPr/>
      <dgm:t>
        <a:bodyPr/>
        <a:lstStyle/>
        <a:p>
          <a:r>
            <a:rPr lang="en-US" sz="1050" b="1" dirty="0" smtClean="0"/>
            <a:t>Industrial Engineering</a:t>
          </a:r>
          <a:endParaRPr lang="en-US" sz="1050" dirty="0"/>
        </a:p>
      </dgm:t>
    </dgm:pt>
    <dgm:pt modelId="{C01CC6DC-E759-4D44-87C6-B9F4F3E09C2D}" type="pres">
      <dgm:prSet presAssocID="{FD7BF805-CB38-43FF-86D9-6D0E37A4E32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760725-C1FF-4BA6-A2EC-E64C89C3AA11}" type="pres">
      <dgm:prSet presAssocID="{144887BC-614E-4B50-87EE-2E20B6653CAD}" presName="composite" presStyleCnt="0"/>
      <dgm:spPr/>
    </dgm:pt>
    <dgm:pt modelId="{3AF43D1F-DC80-423A-957B-99052B9C32BA}" type="pres">
      <dgm:prSet presAssocID="{144887BC-614E-4B50-87EE-2E20B6653CAD}" presName="Parent1" presStyleLbl="node1" presStyleIdx="0" presStyleCnt="10" custScaleX="211322" custScaleY="121354" custLinFactX="-129786" custLinFactNeighborX="-200000" custLinFactNeighborY="40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AFB68-1444-4A42-80AC-D28F4D83CC5B}" type="pres">
      <dgm:prSet presAssocID="{144887BC-614E-4B50-87EE-2E20B6653CAD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3178C-2F24-46A0-82B7-5033D7618027}" type="pres">
      <dgm:prSet presAssocID="{144887BC-614E-4B50-87EE-2E20B6653CAD}" presName="BalanceSpacing" presStyleCnt="0"/>
      <dgm:spPr/>
    </dgm:pt>
    <dgm:pt modelId="{C1270CCE-CC63-4D3B-8D32-DEC778290C1F}" type="pres">
      <dgm:prSet presAssocID="{144887BC-614E-4B50-87EE-2E20B6653CAD}" presName="BalanceSpacing1" presStyleCnt="0"/>
      <dgm:spPr/>
    </dgm:pt>
    <dgm:pt modelId="{805566E9-17A8-4A29-AA00-9B3B7BD3AA29}" type="pres">
      <dgm:prSet presAssocID="{2F4EAEFA-84C7-43B3-9CC9-64F29E9E5339}" presName="Accent1Text" presStyleLbl="node1" presStyleIdx="1" presStyleCnt="10" custScaleX="202357" custScaleY="128492" custLinFactX="-221682" custLinFactNeighborX="-300000" custLinFactNeighborY="7622"/>
      <dgm:spPr/>
      <dgm:t>
        <a:bodyPr/>
        <a:lstStyle/>
        <a:p>
          <a:endParaRPr lang="en-US"/>
        </a:p>
      </dgm:t>
    </dgm:pt>
    <dgm:pt modelId="{1A1BAF26-9C5B-4D14-9F88-D5F04088C028}" type="pres">
      <dgm:prSet presAssocID="{2F4EAEFA-84C7-43B3-9CC9-64F29E9E5339}" presName="spaceBetweenRectangles" presStyleCnt="0"/>
      <dgm:spPr/>
    </dgm:pt>
    <dgm:pt modelId="{12EBD08D-2248-46D2-A9B6-0DCCDF1C35C6}" type="pres">
      <dgm:prSet presAssocID="{CC2B67CA-93AC-490B-AB24-4F13C0BF3E56}" presName="composite" presStyleCnt="0"/>
      <dgm:spPr/>
    </dgm:pt>
    <dgm:pt modelId="{40EFB475-A1A2-4598-985D-46D72FFA6CA6}" type="pres">
      <dgm:prSet presAssocID="{CC2B67CA-93AC-490B-AB24-4F13C0BF3E56}" presName="Parent1" presStyleLbl="node1" presStyleIdx="2" presStyleCnt="10" custScaleX="214653" custScaleY="135104" custLinFactX="-193991" custLinFactNeighborX="-200000" custLinFactNeighborY="263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9A8AE-FFCC-401E-BAAD-4EA3BF973C3D}" type="pres">
      <dgm:prSet presAssocID="{CC2B67CA-93AC-490B-AB24-4F13C0BF3E56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4ED0AB0-3AEE-451C-A403-39E295B4484B}" type="pres">
      <dgm:prSet presAssocID="{CC2B67CA-93AC-490B-AB24-4F13C0BF3E56}" presName="BalanceSpacing" presStyleCnt="0"/>
      <dgm:spPr/>
    </dgm:pt>
    <dgm:pt modelId="{389B37A1-72E5-4C27-8BB7-B2DB8CA243C7}" type="pres">
      <dgm:prSet presAssocID="{CC2B67CA-93AC-490B-AB24-4F13C0BF3E56}" presName="BalanceSpacing1" presStyleCnt="0"/>
      <dgm:spPr/>
    </dgm:pt>
    <dgm:pt modelId="{00E9DE61-54CD-4E6C-8ADD-35D9953AC7F6}" type="pres">
      <dgm:prSet presAssocID="{D6212ECB-5919-4EE7-9B62-6CDDF777745F}" presName="Accent1Text" presStyleLbl="node1" presStyleIdx="3" presStyleCnt="10" custAng="0" custScaleX="218203" custScaleY="125265" custLinFactX="-100000" custLinFactNeighborX="-139579" custLinFactNeighborY="31253"/>
      <dgm:spPr/>
      <dgm:t>
        <a:bodyPr/>
        <a:lstStyle/>
        <a:p>
          <a:endParaRPr lang="en-US"/>
        </a:p>
      </dgm:t>
    </dgm:pt>
    <dgm:pt modelId="{C02C61DB-6A2F-44BC-B0AE-459E9A98F2DD}" type="pres">
      <dgm:prSet presAssocID="{D6212ECB-5919-4EE7-9B62-6CDDF777745F}" presName="spaceBetweenRectangles" presStyleCnt="0"/>
      <dgm:spPr/>
    </dgm:pt>
    <dgm:pt modelId="{50F0D19D-BC15-4BEB-9D8B-1A463EFD87DE}" type="pres">
      <dgm:prSet presAssocID="{1DABE3C4-2069-4A60-AC53-E8E64EEB3F37}" presName="composite" presStyleCnt="0"/>
      <dgm:spPr/>
    </dgm:pt>
    <dgm:pt modelId="{F467B088-A05B-41A4-8A51-171B22D86598}" type="pres">
      <dgm:prSet presAssocID="{1DABE3C4-2069-4A60-AC53-E8E64EEB3F37}" presName="Parent1" presStyleLbl="node1" presStyleIdx="4" presStyleCnt="10" custScaleX="200255" custScaleY="122816" custLinFactY="-100000" custLinFactNeighborX="-50097" custLinFactNeighborY="-117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33D5A-869A-42CB-ABF9-4F83E94565E0}" type="pres">
      <dgm:prSet presAssocID="{1DABE3C4-2069-4A60-AC53-E8E64EEB3F37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C1685-8B22-4383-9540-484A04AFAB98}" type="pres">
      <dgm:prSet presAssocID="{1DABE3C4-2069-4A60-AC53-E8E64EEB3F37}" presName="BalanceSpacing" presStyleCnt="0"/>
      <dgm:spPr/>
    </dgm:pt>
    <dgm:pt modelId="{43C2F3BF-397E-4636-A47A-6190B303BBC6}" type="pres">
      <dgm:prSet presAssocID="{1DABE3C4-2069-4A60-AC53-E8E64EEB3F37}" presName="BalanceSpacing1" presStyleCnt="0"/>
      <dgm:spPr/>
    </dgm:pt>
    <dgm:pt modelId="{642DDB70-87AC-45D6-908A-9D564A1DFB38}" type="pres">
      <dgm:prSet presAssocID="{3ABCC41A-FD4C-447E-90F8-EB7557A8A6F5}" presName="Accent1Text" presStyleLbl="node1" presStyleIdx="5" presStyleCnt="10" custScaleX="211121" custScaleY="128560" custLinFactX="85230" custLinFactNeighborX="100000" custLinFactNeighborY="-87106"/>
      <dgm:spPr/>
      <dgm:t>
        <a:bodyPr/>
        <a:lstStyle/>
        <a:p>
          <a:endParaRPr lang="en-US"/>
        </a:p>
      </dgm:t>
    </dgm:pt>
    <dgm:pt modelId="{A3D288A3-C62C-4049-856C-AD7DDC25EB02}" type="pres">
      <dgm:prSet presAssocID="{3ABCC41A-FD4C-447E-90F8-EB7557A8A6F5}" presName="spaceBetweenRectangles" presStyleCnt="0"/>
      <dgm:spPr/>
    </dgm:pt>
    <dgm:pt modelId="{51C5A603-E927-4888-834B-26EA432F9A9C}" type="pres">
      <dgm:prSet presAssocID="{C6713AF5-B9D2-44BC-8669-DB287EB7C8ED}" presName="composite" presStyleCnt="0"/>
      <dgm:spPr/>
    </dgm:pt>
    <dgm:pt modelId="{282D4F46-3093-4929-AEF3-C4A9AB581CFB}" type="pres">
      <dgm:prSet presAssocID="{C6713AF5-B9D2-44BC-8669-DB287EB7C8ED}" presName="Parent1" presStyleLbl="node1" presStyleIdx="6" presStyleCnt="10" custScaleX="222794" custScaleY="126463" custLinFactX="194270" custLinFactY="-100000" custLinFactNeighborX="200000" custLinFactNeighborY="-1023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0D4BF-0DB5-4068-91B4-16A8011D28D9}" type="pres">
      <dgm:prSet presAssocID="{C6713AF5-B9D2-44BC-8669-DB287EB7C8E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6D088-ED1B-4A9E-8755-329CAB07697F}" type="pres">
      <dgm:prSet presAssocID="{C6713AF5-B9D2-44BC-8669-DB287EB7C8ED}" presName="BalanceSpacing" presStyleCnt="0"/>
      <dgm:spPr/>
    </dgm:pt>
    <dgm:pt modelId="{52071770-48AE-4007-BE71-19783B37DF99}" type="pres">
      <dgm:prSet presAssocID="{C6713AF5-B9D2-44BC-8669-DB287EB7C8ED}" presName="BalanceSpacing1" presStyleCnt="0"/>
      <dgm:spPr/>
    </dgm:pt>
    <dgm:pt modelId="{08D9857D-427F-413F-9560-E95288D51B55}" type="pres">
      <dgm:prSet presAssocID="{176EBB24-60E4-46BC-BC20-31039C8CEEFB}" presName="Accent1Text" presStyleLbl="node1" presStyleIdx="7" presStyleCnt="10" custScaleX="236816" custScaleY="134111" custLinFactX="75839" custLinFactY="-128000" custLinFactNeighborX="100000" custLinFactNeighborY="-200000"/>
      <dgm:spPr/>
      <dgm:t>
        <a:bodyPr/>
        <a:lstStyle/>
        <a:p>
          <a:endParaRPr lang="en-US"/>
        </a:p>
      </dgm:t>
    </dgm:pt>
    <dgm:pt modelId="{87287351-F3FB-4350-8CC0-C4740B393EC9}" type="pres">
      <dgm:prSet presAssocID="{176EBB24-60E4-46BC-BC20-31039C8CEEFB}" presName="spaceBetweenRectangles" presStyleCnt="0"/>
      <dgm:spPr/>
    </dgm:pt>
    <dgm:pt modelId="{B1782876-0486-4E4E-BDFB-C51E25323BBB}" type="pres">
      <dgm:prSet presAssocID="{55B3F2B4-195C-49FF-99B5-CCFEB20B1768}" presName="composite" presStyleCnt="0"/>
      <dgm:spPr/>
    </dgm:pt>
    <dgm:pt modelId="{B431FA1E-4485-4D9D-B393-242608507991}" type="pres">
      <dgm:prSet presAssocID="{55B3F2B4-195C-49FF-99B5-CCFEB20B1768}" presName="Parent1" presStyleLbl="node1" presStyleIdx="8" presStyleCnt="10" custScaleX="330100" custScaleY="144737" custLinFactY="-67632" custLinFactNeighborX="-5009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6B07E-AED7-4AA7-ACCA-2096D3CB9938}" type="pres">
      <dgm:prSet presAssocID="{55B3F2B4-195C-49FF-99B5-CCFEB20B176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1B6857B-76B6-48AF-A24C-65F3985E89DD}" type="pres">
      <dgm:prSet presAssocID="{55B3F2B4-195C-49FF-99B5-CCFEB20B1768}" presName="BalanceSpacing" presStyleCnt="0"/>
      <dgm:spPr/>
    </dgm:pt>
    <dgm:pt modelId="{DE01EC43-BC3B-461F-ADFE-F7EDADC5AE21}" type="pres">
      <dgm:prSet presAssocID="{55B3F2B4-195C-49FF-99B5-CCFEB20B1768}" presName="BalanceSpacing1" presStyleCnt="0"/>
      <dgm:spPr/>
    </dgm:pt>
    <dgm:pt modelId="{890513FD-A6E9-4C28-A29F-74E739A13542}" type="pres">
      <dgm:prSet presAssocID="{D2ECD084-7C83-4CCE-BEF8-9C6EF414E8A0}" presName="Accent1Text" presStyleLbl="node1" presStyleIdx="9" presStyleCnt="10" custScaleX="242739" custScaleY="139914" custLinFactX="300000" custLinFactY="-200000" custLinFactNeighborX="304396" custLinFactNeighborY="-255224"/>
      <dgm:spPr/>
      <dgm:t>
        <a:bodyPr/>
        <a:lstStyle/>
        <a:p>
          <a:endParaRPr lang="en-US"/>
        </a:p>
      </dgm:t>
    </dgm:pt>
  </dgm:ptLst>
  <dgm:cxnLst>
    <dgm:cxn modelId="{648090C3-D553-405C-B3AB-BFAFBC2484B2}" type="presOf" srcId="{D6212ECB-5919-4EE7-9B62-6CDDF777745F}" destId="{00E9DE61-54CD-4E6C-8ADD-35D9953AC7F6}" srcOrd="0" destOrd="0" presId="urn:microsoft.com/office/officeart/2008/layout/AlternatingHexagons"/>
    <dgm:cxn modelId="{B847EDE6-0162-4003-82A7-6704A9B9DE7A}" type="presOf" srcId="{D2ECD084-7C83-4CCE-BEF8-9C6EF414E8A0}" destId="{890513FD-A6E9-4C28-A29F-74E739A13542}" srcOrd="0" destOrd="0" presId="urn:microsoft.com/office/officeart/2008/layout/AlternatingHexagons"/>
    <dgm:cxn modelId="{D209BF6E-8D0A-4A51-9192-062481BAC1AC}" type="presOf" srcId="{CC2B67CA-93AC-490B-AB24-4F13C0BF3E56}" destId="{40EFB475-A1A2-4598-985D-46D72FFA6CA6}" srcOrd="0" destOrd="0" presId="urn:microsoft.com/office/officeart/2008/layout/AlternatingHexagons"/>
    <dgm:cxn modelId="{5ED4B2BB-FF8E-4B15-B7BC-5FD36251783B}" type="presOf" srcId="{1DABE3C4-2069-4A60-AC53-E8E64EEB3F37}" destId="{F467B088-A05B-41A4-8A51-171B22D86598}" srcOrd="0" destOrd="0" presId="urn:microsoft.com/office/officeart/2008/layout/AlternatingHexagons"/>
    <dgm:cxn modelId="{16850A27-1795-44FA-9D46-334B4E8D91A3}" srcId="{FD7BF805-CB38-43FF-86D9-6D0E37A4E325}" destId="{144887BC-614E-4B50-87EE-2E20B6653CAD}" srcOrd="0" destOrd="0" parTransId="{3B4728DB-5438-48EA-AD8F-03C6576773D5}" sibTransId="{2F4EAEFA-84C7-43B3-9CC9-64F29E9E5339}"/>
    <dgm:cxn modelId="{4568320B-5841-4FC6-8BF2-63F59BF595D4}" type="presOf" srcId="{FD7BF805-CB38-43FF-86D9-6D0E37A4E325}" destId="{C01CC6DC-E759-4D44-87C6-B9F4F3E09C2D}" srcOrd="0" destOrd="0" presId="urn:microsoft.com/office/officeart/2008/layout/AlternatingHexagons"/>
    <dgm:cxn modelId="{ADC8A456-54E9-4806-8AA9-4896E7EB1E78}" srcId="{FD7BF805-CB38-43FF-86D9-6D0E37A4E325}" destId="{CC2B67CA-93AC-490B-AB24-4F13C0BF3E56}" srcOrd="1" destOrd="0" parTransId="{9B8DB8DF-0150-4F6D-96A4-1C50CAB42B99}" sibTransId="{D6212ECB-5919-4EE7-9B62-6CDDF777745F}"/>
    <dgm:cxn modelId="{4FDA06D5-C0C1-42E0-800C-7E53A19F7DC4}" type="presOf" srcId="{3ABCC41A-FD4C-447E-90F8-EB7557A8A6F5}" destId="{642DDB70-87AC-45D6-908A-9D564A1DFB38}" srcOrd="0" destOrd="0" presId="urn:microsoft.com/office/officeart/2008/layout/AlternatingHexagons"/>
    <dgm:cxn modelId="{BB8F212C-F6D4-497D-AF91-6A000215B689}" srcId="{FD7BF805-CB38-43FF-86D9-6D0E37A4E325}" destId="{C6713AF5-B9D2-44BC-8669-DB287EB7C8ED}" srcOrd="3" destOrd="0" parTransId="{4690BA79-6D44-4DE8-88C1-D7182704CE56}" sibTransId="{176EBB24-60E4-46BC-BC20-31039C8CEEFB}"/>
    <dgm:cxn modelId="{A970DC1E-848B-4472-952A-54253E157650}" type="presOf" srcId="{144887BC-614E-4B50-87EE-2E20B6653CAD}" destId="{3AF43D1F-DC80-423A-957B-99052B9C32BA}" srcOrd="0" destOrd="0" presId="urn:microsoft.com/office/officeart/2008/layout/AlternatingHexagons"/>
    <dgm:cxn modelId="{7F26972E-BCD4-4E0A-AF7B-70D37DF597B2}" type="presOf" srcId="{2F4EAEFA-84C7-43B3-9CC9-64F29E9E5339}" destId="{805566E9-17A8-4A29-AA00-9B3B7BD3AA29}" srcOrd="0" destOrd="0" presId="urn:microsoft.com/office/officeart/2008/layout/AlternatingHexagons"/>
    <dgm:cxn modelId="{187FE8DB-D620-4226-8694-DA7173E7D24D}" type="presOf" srcId="{176EBB24-60E4-46BC-BC20-31039C8CEEFB}" destId="{08D9857D-427F-413F-9560-E95288D51B55}" srcOrd="0" destOrd="0" presId="urn:microsoft.com/office/officeart/2008/layout/AlternatingHexagons"/>
    <dgm:cxn modelId="{11B8287D-E727-4D1D-8FC9-E4B3574515DF}" srcId="{FD7BF805-CB38-43FF-86D9-6D0E37A4E325}" destId="{55B3F2B4-195C-49FF-99B5-CCFEB20B1768}" srcOrd="4" destOrd="0" parTransId="{485D0B57-1016-4528-804C-DD2D6200A7D4}" sibTransId="{D2ECD084-7C83-4CCE-BEF8-9C6EF414E8A0}"/>
    <dgm:cxn modelId="{8CBDE5BA-0860-456C-9B43-DB1F67A54256}" srcId="{FD7BF805-CB38-43FF-86D9-6D0E37A4E325}" destId="{1DABE3C4-2069-4A60-AC53-E8E64EEB3F37}" srcOrd="2" destOrd="0" parTransId="{68C48479-273B-4DBC-A9A8-A1F584532BBE}" sibTransId="{3ABCC41A-FD4C-447E-90F8-EB7557A8A6F5}"/>
    <dgm:cxn modelId="{F0A06ABE-750F-4184-9D3E-6F7DCBC114AC}" type="presOf" srcId="{C6713AF5-B9D2-44BC-8669-DB287EB7C8ED}" destId="{282D4F46-3093-4929-AEF3-C4A9AB581CFB}" srcOrd="0" destOrd="0" presId="urn:microsoft.com/office/officeart/2008/layout/AlternatingHexagons"/>
    <dgm:cxn modelId="{83345EB8-DEAF-4101-85B1-356BB8B72650}" type="presOf" srcId="{55B3F2B4-195C-49FF-99B5-CCFEB20B1768}" destId="{B431FA1E-4485-4D9D-B393-242608507991}" srcOrd="0" destOrd="0" presId="urn:microsoft.com/office/officeart/2008/layout/AlternatingHexagons"/>
    <dgm:cxn modelId="{652D01BC-48A1-4784-AB8E-ACBDA23147AF}" type="presParOf" srcId="{C01CC6DC-E759-4D44-87C6-B9F4F3E09C2D}" destId="{26760725-C1FF-4BA6-A2EC-E64C89C3AA11}" srcOrd="0" destOrd="0" presId="urn:microsoft.com/office/officeart/2008/layout/AlternatingHexagons"/>
    <dgm:cxn modelId="{8D923913-BC1E-47A8-A63F-F79DBC6C8C31}" type="presParOf" srcId="{26760725-C1FF-4BA6-A2EC-E64C89C3AA11}" destId="{3AF43D1F-DC80-423A-957B-99052B9C32BA}" srcOrd="0" destOrd="0" presId="urn:microsoft.com/office/officeart/2008/layout/AlternatingHexagons"/>
    <dgm:cxn modelId="{E03E23E0-614D-4BC2-9333-40353AC2B2B5}" type="presParOf" srcId="{26760725-C1FF-4BA6-A2EC-E64C89C3AA11}" destId="{549AFB68-1444-4A42-80AC-D28F4D83CC5B}" srcOrd="1" destOrd="0" presId="urn:microsoft.com/office/officeart/2008/layout/AlternatingHexagons"/>
    <dgm:cxn modelId="{85518F9A-54A1-446A-B7C4-44B7FE3BEEAA}" type="presParOf" srcId="{26760725-C1FF-4BA6-A2EC-E64C89C3AA11}" destId="{1C03178C-2F24-46A0-82B7-5033D7618027}" srcOrd="2" destOrd="0" presId="urn:microsoft.com/office/officeart/2008/layout/AlternatingHexagons"/>
    <dgm:cxn modelId="{C302308D-4FEC-4B55-BF17-6C6603348BC7}" type="presParOf" srcId="{26760725-C1FF-4BA6-A2EC-E64C89C3AA11}" destId="{C1270CCE-CC63-4D3B-8D32-DEC778290C1F}" srcOrd="3" destOrd="0" presId="urn:microsoft.com/office/officeart/2008/layout/AlternatingHexagons"/>
    <dgm:cxn modelId="{924675D6-11A9-4C04-8EFC-415A8D0CE8BF}" type="presParOf" srcId="{26760725-C1FF-4BA6-A2EC-E64C89C3AA11}" destId="{805566E9-17A8-4A29-AA00-9B3B7BD3AA29}" srcOrd="4" destOrd="0" presId="urn:microsoft.com/office/officeart/2008/layout/AlternatingHexagons"/>
    <dgm:cxn modelId="{E2305606-8616-4FDB-AB4F-EFCFCCA965FB}" type="presParOf" srcId="{C01CC6DC-E759-4D44-87C6-B9F4F3E09C2D}" destId="{1A1BAF26-9C5B-4D14-9F88-D5F04088C028}" srcOrd="1" destOrd="0" presId="urn:microsoft.com/office/officeart/2008/layout/AlternatingHexagons"/>
    <dgm:cxn modelId="{D16E858B-FEC1-4756-9925-B61AB040BF97}" type="presParOf" srcId="{C01CC6DC-E759-4D44-87C6-B9F4F3E09C2D}" destId="{12EBD08D-2248-46D2-A9B6-0DCCDF1C35C6}" srcOrd="2" destOrd="0" presId="urn:microsoft.com/office/officeart/2008/layout/AlternatingHexagons"/>
    <dgm:cxn modelId="{28E44B8C-2CEE-48BA-94B3-C5202F1535B5}" type="presParOf" srcId="{12EBD08D-2248-46D2-A9B6-0DCCDF1C35C6}" destId="{40EFB475-A1A2-4598-985D-46D72FFA6CA6}" srcOrd="0" destOrd="0" presId="urn:microsoft.com/office/officeart/2008/layout/AlternatingHexagons"/>
    <dgm:cxn modelId="{5EFC54AB-1827-4928-98F4-B728228A242E}" type="presParOf" srcId="{12EBD08D-2248-46D2-A9B6-0DCCDF1C35C6}" destId="{5B59A8AE-FFCC-401E-BAAD-4EA3BF973C3D}" srcOrd="1" destOrd="0" presId="urn:microsoft.com/office/officeart/2008/layout/AlternatingHexagons"/>
    <dgm:cxn modelId="{AB6B4971-3C32-41A3-81AD-6D478687BE65}" type="presParOf" srcId="{12EBD08D-2248-46D2-A9B6-0DCCDF1C35C6}" destId="{44ED0AB0-3AEE-451C-A403-39E295B4484B}" srcOrd="2" destOrd="0" presId="urn:microsoft.com/office/officeart/2008/layout/AlternatingHexagons"/>
    <dgm:cxn modelId="{5078281C-8841-4689-ADF1-2C790381E5D0}" type="presParOf" srcId="{12EBD08D-2248-46D2-A9B6-0DCCDF1C35C6}" destId="{389B37A1-72E5-4C27-8BB7-B2DB8CA243C7}" srcOrd="3" destOrd="0" presId="urn:microsoft.com/office/officeart/2008/layout/AlternatingHexagons"/>
    <dgm:cxn modelId="{780FB188-1C60-460A-B3D0-76581CE46598}" type="presParOf" srcId="{12EBD08D-2248-46D2-A9B6-0DCCDF1C35C6}" destId="{00E9DE61-54CD-4E6C-8ADD-35D9953AC7F6}" srcOrd="4" destOrd="0" presId="urn:microsoft.com/office/officeart/2008/layout/AlternatingHexagons"/>
    <dgm:cxn modelId="{6052CDEC-ACFD-44CE-95F3-40AAE307FC9B}" type="presParOf" srcId="{C01CC6DC-E759-4D44-87C6-B9F4F3E09C2D}" destId="{C02C61DB-6A2F-44BC-B0AE-459E9A98F2DD}" srcOrd="3" destOrd="0" presId="urn:microsoft.com/office/officeart/2008/layout/AlternatingHexagons"/>
    <dgm:cxn modelId="{99DF2161-F402-48D2-B1D8-49BBBDEEB10D}" type="presParOf" srcId="{C01CC6DC-E759-4D44-87C6-B9F4F3E09C2D}" destId="{50F0D19D-BC15-4BEB-9D8B-1A463EFD87DE}" srcOrd="4" destOrd="0" presId="urn:microsoft.com/office/officeart/2008/layout/AlternatingHexagons"/>
    <dgm:cxn modelId="{F395FFC1-A6BE-460D-9B5A-3769A9D8B033}" type="presParOf" srcId="{50F0D19D-BC15-4BEB-9D8B-1A463EFD87DE}" destId="{F467B088-A05B-41A4-8A51-171B22D86598}" srcOrd="0" destOrd="0" presId="urn:microsoft.com/office/officeart/2008/layout/AlternatingHexagons"/>
    <dgm:cxn modelId="{E7A6670C-7AB3-4516-811D-48F41048FA28}" type="presParOf" srcId="{50F0D19D-BC15-4BEB-9D8B-1A463EFD87DE}" destId="{1AB33D5A-869A-42CB-ABF9-4F83E94565E0}" srcOrd="1" destOrd="0" presId="urn:microsoft.com/office/officeart/2008/layout/AlternatingHexagons"/>
    <dgm:cxn modelId="{A62A5751-258B-4946-B29A-69B9D91A3C4F}" type="presParOf" srcId="{50F0D19D-BC15-4BEB-9D8B-1A463EFD87DE}" destId="{9E4C1685-8B22-4383-9540-484A04AFAB98}" srcOrd="2" destOrd="0" presId="urn:microsoft.com/office/officeart/2008/layout/AlternatingHexagons"/>
    <dgm:cxn modelId="{B16CEC81-4925-4309-88EF-548870F23D7C}" type="presParOf" srcId="{50F0D19D-BC15-4BEB-9D8B-1A463EFD87DE}" destId="{43C2F3BF-397E-4636-A47A-6190B303BBC6}" srcOrd="3" destOrd="0" presId="urn:microsoft.com/office/officeart/2008/layout/AlternatingHexagons"/>
    <dgm:cxn modelId="{A88F821C-3E6D-4979-9DA4-51ADE4B4D7F9}" type="presParOf" srcId="{50F0D19D-BC15-4BEB-9D8B-1A463EFD87DE}" destId="{642DDB70-87AC-45D6-908A-9D564A1DFB38}" srcOrd="4" destOrd="0" presId="urn:microsoft.com/office/officeart/2008/layout/AlternatingHexagons"/>
    <dgm:cxn modelId="{5E3A5A13-486F-4F09-AAB2-4D81F716652A}" type="presParOf" srcId="{C01CC6DC-E759-4D44-87C6-B9F4F3E09C2D}" destId="{A3D288A3-C62C-4049-856C-AD7DDC25EB02}" srcOrd="5" destOrd="0" presId="urn:microsoft.com/office/officeart/2008/layout/AlternatingHexagons"/>
    <dgm:cxn modelId="{E1B20ABA-EA31-4491-8B59-81328D1C965D}" type="presParOf" srcId="{C01CC6DC-E759-4D44-87C6-B9F4F3E09C2D}" destId="{51C5A603-E927-4888-834B-26EA432F9A9C}" srcOrd="6" destOrd="0" presId="urn:microsoft.com/office/officeart/2008/layout/AlternatingHexagons"/>
    <dgm:cxn modelId="{8E7F43D3-0D86-42C8-B31C-A662E44E1B38}" type="presParOf" srcId="{51C5A603-E927-4888-834B-26EA432F9A9C}" destId="{282D4F46-3093-4929-AEF3-C4A9AB581CFB}" srcOrd="0" destOrd="0" presId="urn:microsoft.com/office/officeart/2008/layout/AlternatingHexagons"/>
    <dgm:cxn modelId="{7EE949F0-80DC-480C-A00E-93B8F21CFC17}" type="presParOf" srcId="{51C5A603-E927-4888-834B-26EA432F9A9C}" destId="{9E20D4BF-0DB5-4068-91B4-16A8011D28D9}" srcOrd="1" destOrd="0" presId="urn:microsoft.com/office/officeart/2008/layout/AlternatingHexagons"/>
    <dgm:cxn modelId="{2A12C47E-5D31-47FA-BD37-C304BA9877A2}" type="presParOf" srcId="{51C5A603-E927-4888-834B-26EA432F9A9C}" destId="{2B46D088-ED1B-4A9E-8755-329CAB07697F}" srcOrd="2" destOrd="0" presId="urn:microsoft.com/office/officeart/2008/layout/AlternatingHexagons"/>
    <dgm:cxn modelId="{8C97A1B6-D86B-4E03-A9D2-D900E1EE4749}" type="presParOf" srcId="{51C5A603-E927-4888-834B-26EA432F9A9C}" destId="{52071770-48AE-4007-BE71-19783B37DF99}" srcOrd="3" destOrd="0" presId="urn:microsoft.com/office/officeart/2008/layout/AlternatingHexagons"/>
    <dgm:cxn modelId="{85ECD36B-37BD-45B0-8FB0-007474F7D11C}" type="presParOf" srcId="{51C5A603-E927-4888-834B-26EA432F9A9C}" destId="{08D9857D-427F-413F-9560-E95288D51B55}" srcOrd="4" destOrd="0" presId="urn:microsoft.com/office/officeart/2008/layout/AlternatingHexagons"/>
    <dgm:cxn modelId="{74C8A7B5-123E-4A2B-A0B1-DC9CDE786555}" type="presParOf" srcId="{C01CC6DC-E759-4D44-87C6-B9F4F3E09C2D}" destId="{87287351-F3FB-4350-8CC0-C4740B393EC9}" srcOrd="7" destOrd="0" presId="urn:microsoft.com/office/officeart/2008/layout/AlternatingHexagons"/>
    <dgm:cxn modelId="{0015877F-E9E1-41C7-A7E4-3498FBA8ADC4}" type="presParOf" srcId="{C01CC6DC-E759-4D44-87C6-B9F4F3E09C2D}" destId="{B1782876-0486-4E4E-BDFB-C51E25323BBB}" srcOrd="8" destOrd="0" presId="urn:microsoft.com/office/officeart/2008/layout/AlternatingHexagons"/>
    <dgm:cxn modelId="{170F9758-91B2-41F5-9A5F-B1BCA4B64124}" type="presParOf" srcId="{B1782876-0486-4E4E-BDFB-C51E25323BBB}" destId="{B431FA1E-4485-4D9D-B393-242608507991}" srcOrd="0" destOrd="0" presId="urn:microsoft.com/office/officeart/2008/layout/AlternatingHexagons"/>
    <dgm:cxn modelId="{077C0D9E-8F75-4395-B45C-9866948120E1}" type="presParOf" srcId="{B1782876-0486-4E4E-BDFB-C51E25323BBB}" destId="{2416B07E-AED7-4AA7-ACCA-2096D3CB9938}" srcOrd="1" destOrd="0" presId="urn:microsoft.com/office/officeart/2008/layout/AlternatingHexagons"/>
    <dgm:cxn modelId="{66008BB3-87F6-43E6-9EF4-9E848C28DDC6}" type="presParOf" srcId="{B1782876-0486-4E4E-BDFB-C51E25323BBB}" destId="{91B6857B-76B6-48AF-A24C-65F3985E89DD}" srcOrd="2" destOrd="0" presId="urn:microsoft.com/office/officeart/2008/layout/AlternatingHexagons"/>
    <dgm:cxn modelId="{B0444210-9CF2-4A97-8AC8-707E2C9A3917}" type="presParOf" srcId="{B1782876-0486-4E4E-BDFB-C51E25323BBB}" destId="{DE01EC43-BC3B-461F-ADFE-F7EDADC5AE21}" srcOrd="3" destOrd="0" presId="urn:microsoft.com/office/officeart/2008/layout/AlternatingHexagons"/>
    <dgm:cxn modelId="{4E0566A2-5F4C-4B10-A125-63092D8D9C92}" type="presParOf" srcId="{B1782876-0486-4E4E-BDFB-C51E25323BBB}" destId="{890513FD-A6E9-4C28-A29F-74E739A135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C68D0A-E453-4C4F-9656-FC0E425BE1C2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54474-1F83-4B1C-BF06-20E74F19382E}">
      <dgm:prSet phldrT="[Text]"/>
      <dgm:spPr/>
      <dgm:t>
        <a:bodyPr/>
        <a:lstStyle/>
        <a:p>
          <a:r>
            <a:rPr lang="en-US" dirty="0" smtClean="0"/>
            <a:t>Applied Artificial Intelligence</a:t>
          </a:r>
          <a:endParaRPr lang="en-US" dirty="0"/>
        </a:p>
      </dgm:t>
    </dgm:pt>
    <dgm:pt modelId="{B30A1037-A65F-4D15-85FB-BA8A2972F487}" type="parTrans" cxnId="{F304F777-BAB9-43A3-AB17-BFBC14619B10}">
      <dgm:prSet/>
      <dgm:spPr/>
      <dgm:t>
        <a:bodyPr/>
        <a:lstStyle/>
        <a:p>
          <a:endParaRPr lang="en-US"/>
        </a:p>
      </dgm:t>
    </dgm:pt>
    <dgm:pt modelId="{A358A83C-4275-4D43-ADCF-23909B08A507}" type="sibTrans" cxnId="{F304F777-BAB9-43A3-AB17-BFBC14619B10}">
      <dgm:prSet/>
      <dgm:spPr/>
      <dgm:t>
        <a:bodyPr/>
        <a:lstStyle/>
        <a:p>
          <a:endParaRPr lang="en-US"/>
        </a:p>
      </dgm:t>
    </dgm:pt>
    <dgm:pt modelId="{75EA5E8E-A308-40DB-9F98-4B4FCC2D606F}">
      <dgm:prSet phldrT="[Text]"/>
      <dgm:spPr/>
      <dgm:t>
        <a:bodyPr/>
        <a:lstStyle/>
        <a:p>
          <a:r>
            <a:rPr lang="en-US" dirty="0" smtClean="0"/>
            <a:t>Nanotechnology</a:t>
          </a:r>
          <a:endParaRPr lang="en-US" dirty="0"/>
        </a:p>
      </dgm:t>
    </dgm:pt>
    <dgm:pt modelId="{8F3761AB-51ED-4F83-B0F5-EC6CCCAAA629}" type="parTrans" cxnId="{72B1015C-5011-49B6-9283-5C3B43E4B884}">
      <dgm:prSet/>
      <dgm:spPr/>
      <dgm:t>
        <a:bodyPr/>
        <a:lstStyle/>
        <a:p>
          <a:endParaRPr lang="en-US"/>
        </a:p>
      </dgm:t>
    </dgm:pt>
    <dgm:pt modelId="{51A63C90-D9ED-47F8-8A7C-BD5F03506859}" type="sibTrans" cxnId="{72B1015C-5011-49B6-9283-5C3B43E4B884}">
      <dgm:prSet/>
      <dgm:spPr/>
      <dgm:t>
        <a:bodyPr/>
        <a:lstStyle/>
        <a:p>
          <a:endParaRPr lang="en-US"/>
        </a:p>
      </dgm:t>
    </dgm:pt>
    <dgm:pt modelId="{06843C0C-E908-45B8-AD54-580980157633}">
      <dgm:prSet phldrT="[Text]"/>
      <dgm:spPr/>
      <dgm:t>
        <a:bodyPr/>
        <a:lstStyle/>
        <a:p>
          <a:r>
            <a:rPr lang="en-US" dirty="0" smtClean="0"/>
            <a:t>Waste Management </a:t>
          </a:r>
          <a:endParaRPr lang="en-US" dirty="0"/>
        </a:p>
      </dgm:t>
    </dgm:pt>
    <dgm:pt modelId="{73270A54-B44B-4CBC-96A1-F6A1DE7BCB89}" type="parTrans" cxnId="{F2606EF5-F2E5-4106-BF47-4A478BC96551}">
      <dgm:prSet/>
      <dgm:spPr/>
      <dgm:t>
        <a:bodyPr/>
        <a:lstStyle/>
        <a:p>
          <a:endParaRPr lang="en-US"/>
        </a:p>
      </dgm:t>
    </dgm:pt>
    <dgm:pt modelId="{A9605E0F-37D2-417B-AA29-D9E95830A15E}" type="sibTrans" cxnId="{F2606EF5-F2E5-4106-BF47-4A478BC96551}">
      <dgm:prSet/>
      <dgm:spPr/>
      <dgm:t>
        <a:bodyPr/>
        <a:lstStyle/>
        <a:p>
          <a:endParaRPr lang="en-US"/>
        </a:p>
      </dgm:t>
    </dgm:pt>
    <dgm:pt modelId="{7BB4BCB5-0AAE-40E1-96E9-9267CC4E238D}">
      <dgm:prSet phldrT="[Text]"/>
      <dgm:spPr/>
      <dgm:t>
        <a:bodyPr/>
        <a:lstStyle/>
        <a:p>
          <a:r>
            <a:rPr lang="en-US" dirty="0" smtClean="0"/>
            <a:t>Medical Image</a:t>
          </a:r>
        </a:p>
        <a:p>
          <a:r>
            <a:rPr lang="en-US" dirty="0" smtClean="0"/>
            <a:t>Analysis </a:t>
          </a:r>
          <a:endParaRPr lang="en-US" dirty="0"/>
        </a:p>
      </dgm:t>
    </dgm:pt>
    <dgm:pt modelId="{8631A1E0-2AC2-4C7C-9D31-AEC8F224EA41}" type="parTrans" cxnId="{3410F448-DFAC-4BB9-90C6-6215F7E9D981}">
      <dgm:prSet/>
      <dgm:spPr/>
      <dgm:t>
        <a:bodyPr/>
        <a:lstStyle/>
        <a:p>
          <a:endParaRPr lang="en-US"/>
        </a:p>
      </dgm:t>
    </dgm:pt>
    <dgm:pt modelId="{544CDA14-70F4-4455-B266-60D88E51F68F}" type="sibTrans" cxnId="{3410F448-DFAC-4BB9-90C6-6215F7E9D981}">
      <dgm:prSet/>
      <dgm:spPr/>
      <dgm:t>
        <a:bodyPr/>
        <a:lstStyle/>
        <a:p>
          <a:endParaRPr lang="en-US"/>
        </a:p>
      </dgm:t>
    </dgm:pt>
    <dgm:pt modelId="{154B2EBC-C9D3-4D4E-9014-47C223087C6F}">
      <dgm:prSet phldrT="[Text]" custT="1"/>
      <dgm:spPr/>
      <dgm:t>
        <a:bodyPr/>
        <a:lstStyle/>
        <a:p>
          <a:r>
            <a:rPr lang="en-US" sz="4400" dirty="0" smtClean="0"/>
            <a:t>RC</a:t>
          </a:r>
          <a:endParaRPr lang="en-US" sz="4400" dirty="0"/>
        </a:p>
      </dgm:t>
    </dgm:pt>
    <dgm:pt modelId="{E0FA40F9-D5FC-4A4C-A88B-8F681D95500B}" type="sibTrans" cxnId="{72499462-A8BB-4D0D-88B9-2AF0379D7F7C}">
      <dgm:prSet/>
      <dgm:spPr/>
      <dgm:t>
        <a:bodyPr/>
        <a:lstStyle/>
        <a:p>
          <a:endParaRPr lang="en-US"/>
        </a:p>
      </dgm:t>
    </dgm:pt>
    <dgm:pt modelId="{D0E43036-74B9-4DA6-A4A0-E048221FEDD2}" type="parTrans" cxnId="{72499462-A8BB-4D0D-88B9-2AF0379D7F7C}">
      <dgm:prSet/>
      <dgm:spPr/>
      <dgm:t>
        <a:bodyPr/>
        <a:lstStyle/>
        <a:p>
          <a:endParaRPr lang="en-US"/>
        </a:p>
      </dgm:t>
    </dgm:pt>
    <dgm:pt modelId="{4EA993A5-CD22-4293-A51F-D81792F02023}" type="pres">
      <dgm:prSet presAssocID="{A7C68D0A-E453-4C4F-9656-FC0E425BE1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53BFC-8068-474A-8898-64756FCCD9C3}" type="pres">
      <dgm:prSet presAssocID="{154B2EBC-C9D3-4D4E-9014-47C223087C6F}" presName="centerShape" presStyleLbl="node0" presStyleIdx="0" presStyleCnt="1"/>
      <dgm:spPr/>
      <dgm:t>
        <a:bodyPr/>
        <a:lstStyle/>
        <a:p>
          <a:endParaRPr lang="en-US"/>
        </a:p>
      </dgm:t>
    </dgm:pt>
    <dgm:pt modelId="{E12C0D08-A09C-4C54-BE76-30371E150529}" type="pres">
      <dgm:prSet presAssocID="{B30A1037-A65F-4D15-85FB-BA8A2972F48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9D306DF-C1BE-4F63-8478-75483633922D}" type="pres">
      <dgm:prSet presAssocID="{3F054474-1F83-4B1C-BF06-20E74F1938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2E57A-290E-4F53-A9D4-C7D126B2486B}" type="pres">
      <dgm:prSet presAssocID="{8F3761AB-51ED-4F83-B0F5-EC6CCCAAA62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7490C14-2FF9-4DF0-A84F-17A56BA1FBD7}" type="pres">
      <dgm:prSet presAssocID="{75EA5E8E-A308-40DB-9F98-4B4FCC2D60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F0EEF-1B3D-411A-A3EA-3349E0E7DB37}" type="pres">
      <dgm:prSet presAssocID="{73270A54-B44B-4CBC-96A1-F6A1DE7BCB8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A5FAA9BD-EEC2-4325-B6F2-FCA7B0ED4B5F}" type="pres">
      <dgm:prSet presAssocID="{06843C0C-E908-45B8-AD54-5809801576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F0E65-F985-4D5B-8E9C-1D10571E72D8}" type="pres">
      <dgm:prSet presAssocID="{8631A1E0-2AC2-4C7C-9D31-AEC8F224EA41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F3EAF21E-3EDC-4089-9696-49BEF66CE58C}" type="pres">
      <dgm:prSet presAssocID="{7BB4BCB5-0AAE-40E1-96E9-9267CC4E23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DBB55-A6DB-43BA-822E-9AD4B047AB5F}" type="presOf" srcId="{8631A1E0-2AC2-4C7C-9D31-AEC8F224EA41}" destId="{198F0E65-F985-4D5B-8E9C-1D10571E72D8}" srcOrd="0" destOrd="0" presId="urn:microsoft.com/office/officeart/2005/8/layout/radial4"/>
    <dgm:cxn modelId="{3410F448-DFAC-4BB9-90C6-6215F7E9D981}" srcId="{154B2EBC-C9D3-4D4E-9014-47C223087C6F}" destId="{7BB4BCB5-0AAE-40E1-96E9-9267CC4E238D}" srcOrd="3" destOrd="0" parTransId="{8631A1E0-2AC2-4C7C-9D31-AEC8F224EA41}" sibTransId="{544CDA14-70F4-4455-B266-60D88E51F68F}"/>
    <dgm:cxn modelId="{26795804-572E-4A1D-BB0E-7CB54EC46117}" type="presOf" srcId="{154B2EBC-C9D3-4D4E-9014-47C223087C6F}" destId="{36B53BFC-8068-474A-8898-64756FCCD9C3}" srcOrd="0" destOrd="0" presId="urn:microsoft.com/office/officeart/2005/8/layout/radial4"/>
    <dgm:cxn modelId="{26FD3002-0593-4F34-B087-543E236A0A14}" type="presOf" srcId="{75EA5E8E-A308-40DB-9F98-4B4FCC2D606F}" destId="{F7490C14-2FF9-4DF0-A84F-17A56BA1FBD7}" srcOrd="0" destOrd="0" presId="urn:microsoft.com/office/officeart/2005/8/layout/radial4"/>
    <dgm:cxn modelId="{72B1015C-5011-49B6-9283-5C3B43E4B884}" srcId="{154B2EBC-C9D3-4D4E-9014-47C223087C6F}" destId="{75EA5E8E-A308-40DB-9F98-4B4FCC2D606F}" srcOrd="1" destOrd="0" parTransId="{8F3761AB-51ED-4F83-B0F5-EC6CCCAAA629}" sibTransId="{51A63C90-D9ED-47F8-8A7C-BD5F03506859}"/>
    <dgm:cxn modelId="{CFF82C7B-B8DB-464F-B0EE-2F4AC5ED42E1}" type="presOf" srcId="{3F054474-1F83-4B1C-BF06-20E74F19382E}" destId="{39D306DF-C1BE-4F63-8478-75483633922D}" srcOrd="0" destOrd="0" presId="urn:microsoft.com/office/officeart/2005/8/layout/radial4"/>
    <dgm:cxn modelId="{F304F777-BAB9-43A3-AB17-BFBC14619B10}" srcId="{154B2EBC-C9D3-4D4E-9014-47C223087C6F}" destId="{3F054474-1F83-4B1C-BF06-20E74F19382E}" srcOrd="0" destOrd="0" parTransId="{B30A1037-A65F-4D15-85FB-BA8A2972F487}" sibTransId="{A358A83C-4275-4D43-ADCF-23909B08A507}"/>
    <dgm:cxn modelId="{F2606EF5-F2E5-4106-BF47-4A478BC96551}" srcId="{154B2EBC-C9D3-4D4E-9014-47C223087C6F}" destId="{06843C0C-E908-45B8-AD54-580980157633}" srcOrd="2" destOrd="0" parTransId="{73270A54-B44B-4CBC-96A1-F6A1DE7BCB89}" sibTransId="{A9605E0F-37D2-417B-AA29-D9E95830A15E}"/>
    <dgm:cxn modelId="{A4AC8085-AC55-4483-BC76-B7C9F0B7D64B}" type="presOf" srcId="{A7C68D0A-E453-4C4F-9656-FC0E425BE1C2}" destId="{4EA993A5-CD22-4293-A51F-D81792F02023}" srcOrd="0" destOrd="0" presId="urn:microsoft.com/office/officeart/2005/8/layout/radial4"/>
    <dgm:cxn modelId="{E15C460A-6B0B-41AA-8A59-530874A9EA02}" type="presOf" srcId="{B30A1037-A65F-4D15-85FB-BA8A2972F487}" destId="{E12C0D08-A09C-4C54-BE76-30371E150529}" srcOrd="0" destOrd="0" presId="urn:microsoft.com/office/officeart/2005/8/layout/radial4"/>
    <dgm:cxn modelId="{37AD511B-27C1-498D-B704-AAD929986FF2}" type="presOf" srcId="{06843C0C-E908-45B8-AD54-580980157633}" destId="{A5FAA9BD-EEC2-4325-B6F2-FCA7B0ED4B5F}" srcOrd="0" destOrd="0" presId="urn:microsoft.com/office/officeart/2005/8/layout/radial4"/>
    <dgm:cxn modelId="{9A1EE9C0-4D41-4BA5-9BC4-08FBE71A46C1}" type="presOf" srcId="{7BB4BCB5-0AAE-40E1-96E9-9267CC4E238D}" destId="{F3EAF21E-3EDC-4089-9696-49BEF66CE58C}" srcOrd="0" destOrd="0" presId="urn:microsoft.com/office/officeart/2005/8/layout/radial4"/>
    <dgm:cxn modelId="{F918C3B1-A1DE-49D9-B182-7A142C8F4EAB}" type="presOf" srcId="{73270A54-B44B-4CBC-96A1-F6A1DE7BCB89}" destId="{030F0EEF-1B3D-411A-A3EA-3349E0E7DB37}" srcOrd="0" destOrd="0" presId="urn:microsoft.com/office/officeart/2005/8/layout/radial4"/>
    <dgm:cxn modelId="{0AE2D9A8-10A8-4D98-A110-6151C0936397}" type="presOf" srcId="{8F3761AB-51ED-4F83-B0F5-EC6CCCAAA629}" destId="{87E2E57A-290E-4F53-A9D4-C7D126B2486B}" srcOrd="0" destOrd="0" presId="urn:microsoft.com/office/officeart/2005/8/layout/radial4"/>
    <dgm:cxn modelId="{72499462-A8BB-4D0D-88B9-2AF0379D7F7C}" srcId="{A7C68D0A-E453-4C4F-9656-FC0E425BE1C2}" destId="{154B2EBC-C9D3-4D4E-9014-47C223087C6F}" srcOrd="0" destOrd="0" parTransId="{D0E43036-74B9-4DA6-A4A0-E048221FEDD2}" sibTransId="{E0FA40F9-D5FC-4A4C-A88B-8F681D95500B}"/>
    <dgm:cxn modelId="{BF8E9BE8-0FEA-4DA7-929C-693B2B78AA11}" type="presParOf" srcId="{4EA993A5-CD22-4293-A51F-D81792F02023}" destId="{36B53BFC-8068-474A-8898-64756FCCD9C3}" srcOrd="0" destOrd="0" presId="urn:microsoft.com/office/officeart/2005/8/layout/radial4"/>
    <dgm:cxn modelId="{0066DEA8-28C7-48AE-BA2E-D9B39A096854}" type="presParOf" srcId="{4EA993A5-CD22-4293-A51F-D81792F02023}" destId="{E12C0D08-A09C-4C54-BE76-30371E150529}" srcOrd="1" destOrd="0" presId="urn:microsoft.com/office/officeart/2005/8/layout/radial4"/>
    <dgm:cxn modelId="{DFE8FE84-0983-4F8B-81BB-B6F4DAF9C0EA}" type="presParOf" srcId="{4EA993A5-CD22-4293-A51F-D81792F02023}" destId="{39D306DF-C1BE-4F63-8478-75483633922D}" srcOrd="2" destOrd="0" presId="urn:microsoft.com/office/officeart/2005/8/layout/radial4"/>
    <dgm:cxn modelId="{F652629C-4144-4DF9-A96B-DE80D9B8DE6C}" type="presParOf" srcId="{4EA993A5-CD22-4293-A51F-D81792F02023}" destId="{87E2E57A-290E-4F53-A9D4-C7D126B2486B}" srcOrd="3" destOrd="0" presId="urn:microsoft.com/office/officeart/2005/8/layout/radial4"/>
    <dgm:cxn modelId="{56702481-30D7-45DA-8FCD-8FDCE8A5E811}" type="presParOf" srcId="{4EA993A5-CD22-4293-A51F-D81792F02023}" destId="{F7490C14-2FF9-4DF0-A84F-17A56BA1FBD7}" srcOrd="4" destOrd="0" presId="urn:microsoft.com/office/officeart/2005/8/layout/radial4"/>
    <dgm:cxn modelId="{E715730C-C0B0-40AF-8C63-30166EBB83BC}" type="presParOf" srcId="{4EA993A5-CD22-4293-A51F-D81792F02023}" destId="{030F0EEF-1B3D-411A-A3EA-3349E0E7DB37}" srcOrd="5" destOrd="0" presId="urn:microsoft.com/office/officeart/2005/8/layout/radial4"/>
    <dgm:cxn modelId="{E52AAE60-275E-47CC-AC0A-B63E09C71994}" type="presParOf" srcId="{4EA993A5-CD22-4293-A51F-D81792F02023}" destId="{A5FAA9BD-EEC2-4325-B6F2-FCA7B0ED4B5F}" srcOrd="6" destOrd="0" presId="urn:microsoft.com/office/officeart/2005/8/layout/radial4"/>
    <dgm:cxn modelId="{A91D60C5-A107-4AB9-BA15-2B8C5E50EFB2}" type="presParOf" srcId="{4EA993A5-CD22-4293-A51F-D81792F02023}" destId="{198F0E65-F985-4D5B-8E9C-1D10571E72D8}" srcOrd="7" destOrd="0" presId="urn:microsoft.com/office/officeart/2005/8/layout/radial4"/>
    <dgm:cxn modelId="{85E7570A-1662-45FB-AC9E-53BDA67745FE}" type="presParOf" srcId="{4EA993A5-CD22-4293-A51F-D81792F02023}" destId="{F3EAF21E-3EDC-4089-9696-49BEF66CE58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4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pPr/>
              <a:t>2019-10-23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B16B-FC61-4EF7-8633-A5146A4915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01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57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52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79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05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0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ADD:- Organizational Behavior, Enterperurship, Economics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9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FDE934FF-F4E1-47C5-9CA5-30A81DDE2BE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4905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Keta Kotecha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SIT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D0D0D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39F651-5AD5-4B6D-944A-FD442A2AA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107" y="0"/>
            <a:ext cx="3096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239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107" y="0"/>
            <a:ext cx="3096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239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74" y="123478"/>
            <a:ext cx="7092465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74" y="699542"/>
            <a:ext cx="7092465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l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5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239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75" y="3508132"/>
            <a:ext cx="288040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871" y="3508132"/>
            <a:ext cx="288040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168" y="3508132"/>
            <a:ext cx="288040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461" y="3508132"/>
            <a:ext cx="288040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3028107" y="0"/>
            <a:ext cx="3096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239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76" y="1887754"/>
            <a:ext cx="1440038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871" y="1887754"/>
            <a:ext cx="1440038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167" y="1887754"/>
            <a:ext cx="1440038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462" y="1887754"/>
            <a:ext cx="1440038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4030" y="1707654"/>
            <a:ext cx="4284080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606" y="1059582"/>
            <a:ext cx="342008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92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912" y="0"/>
            <a:ext cx="6084327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92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346" y="0"/>
            <a:ext cx="2915892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12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81" y="3075998"/>
            <a:ext cx="1800047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910" y="1275606"/>
            <a:ext cx="1800047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81" y="1275606"/>
            <a:ext cx="180004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910" y="3075998"/>
            <a:ext cx="180004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813" y="3075998"/>
            <a:ext cx="446461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813" y="1275606"/>
            <a:ext cx="446461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51" y="360041"/>
            <a:ext cx="3168434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705" y="360041"/>
            <a:ext cx="4752652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705" y="2211711"/>
            <a:ext cx="1476039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3012" y="2211711"/>
            <a:ext cx="1476039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319" y="2211711"/>
            <a:ext cx="1476039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64" y="1707655"/>
            <a:ext cx="5428735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518" y="1864434"/>
            <a:ext cx="3624763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107" y="0"/>
            <a:ext cx="3096425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239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239" cy="288032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142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5" y="1361810"/>
            <a:ext cx="2520346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05" y="1361810"/>
            <a:ext cx="2520346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95" y="1361810"/>
            <a:ext cx="2520346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44" y="1468472"/>
            <a:ext cx="230545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759" y="1468472"/>
            <a:ext cx="230545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7076" y="1468472"/>
            <a:ext cx="230545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107" y="0"/>
            <a:ext cx="3096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239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239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21908" tIns="60954" rIns="121908" bIns="60954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775"/>
            </a:lvl2pPr>
            <a:lvl3pPr marL="914400" indent="0">
              <a:buNone/>
              <a:defRPr sz="2400"/>
            </a:lvl3pPr>
            <a:lvl4pPr marL="1371600" indent="0">
              <a:buNone/>
              <a:defRPr sz="2025"/>
            </a:lvl4pPr>
            <a:lvl5pPr marL="1828800" indent="0">
              <a:buNone/>
              <a:defRPr sz="2025"/>
            </a:lvl5pPr>
            <a:lvl6pPr marL="2286000" indent="0">
              <a:buNone/>
              <a:defRPr sz="2025"/>
            </a:lvl6pPr>
            <a:lvl7pPr marL="2742565" indent="0">
              <a:buNone/>
              <a:defRPr sz="2025"/>
            </a:lvl7pPr>
            <a:lvl8pPr marL="3199765" indent="0">
              <a:buNone/>
              <a:defRPr sz="2025"/>
            </a:lvl8pPr>
            <a:lvl9pPr marL="3656965" indent="0">
              <a:buNone/>
              <a:defRPr sz="202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239" cy="576064"/>
          </a:xfrm>
          <a:prstGeom prst="rect">
            <a:avLst/>
          </a:prstGeom>
        </p:spPr>
        <p:txBody>
          <a:bodyPr lIns="121908" tIns="60954" rIns="121908" bIns="60954"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354017" y="1131590"/>
            <a:ext cx="2849914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defTabSz="913765" rtl="0" eaLnBrk="1" latinLnBrk="1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1" hangingPunct="1">
        <a:spcBef>
          <a:spcPct val="15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1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2.pn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8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charset="0"/>
              </a:rPr>
              <a:t>DIGITAL MARKETING PROPOSAL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3038475"/>
          </a:xfrm>
          <a:prstGeom prst="frame">
            <a:avLst>
              <a:gd name="adj1" fmla="val 1693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Diagonal Corners Snipped 7"/>
          <p:cNvSpPr/>
          <p:nvPr/>
        </p:nvSpPr>
        <p:spPr>
          <a:xfrm>
            <a:off x="1792606" y="3304540"/>
            <a:ext cx="5673725" cy="1511935"/>
          </a:xfrm>
          <a:prstGeom prst="snip2Diag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529784" y="3188594"/>
            <a:ext cx="216000" cy="2160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SIT-13"/>
          <p:cNvPicPr>
            <a:picLocks noChangeAspect="1"/>
          </p:cNvPicPr>
          <p:nvPr/>
        </p:nvPicPr>
        <p:blipFill>
          <a:blip r:embed="rId3"/>
          <a:srcRect l="1281" t="18523" r="-399" b="7097"/>
          <a:stretch>
            <a:fillRect/>
          </a:stretch>
        </p:blipFill>
        <p:spPr>
          <a:xfrm>
            <a:off x="112395" y="90805"/>
            <a:ext cx="8960485" cy="2868295"/>
          </a:xfrm>
          <a:prstGeom prst="rect">
            <a:avLst/>
          </a:prstGeom>
        </p:spPr>
      </p:pic>
      <p:pic>
        <p:nvPicPr>
          <p:cNvPr id="7" name="Picture 6" descr="SIT_Logo_April 2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515" y="3479007"/>
            <a:ext cx="4065270" cy="11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7625" y="1376045"/>
            <a:ext cx="1252855" cy="1123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2855" y="2427605"/>
            <a:ext cx="1381760" cy="431800"/>
          </a:xfrm>
          <a:prstGeom prst="rect">
            <a:avLst/>
          </a:prstGeom>
          <a:solidFill>
            <a:srgbClr val="F7A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COMPUTER      SCIENCE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77415" y="2141855"/>
            <a:ext cx="1252855" cy="1123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2645" y="3193415"/>
            <a:ext cx="1381760" cy="431800"/>
          </a:xfrm>
          <a:prstGeom prst="rect">
            <a:avLst/>
          </a:prstGeom>
          <a:solidFill>
            <a:srgbClr val="E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ym typeface="+mn-ea"/>
              </a:rPr>
              <a:t>CIVIL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3555" y="2149475"/>
            <a:ext cx="1252855" cy="1123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59730" y="3201035"/>
            <a:ext cx="1499235" cy="431800"/>
          </a:xfrm>
          <a:prstGeom prst="rect">
            <a:avLst/>
          </a:prstGeom>
          <a:solidFill>
            <a:srgbClr val="850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INFORMATION    TECHNOLOGY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1490" y="1391285"/>
            <a:ext cx="1252855" cy="1123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720" y="2442845"/>
            <a:ext cx="1381760" cy="431800"/>
          </a:xfrm>
          <a:prstGeom prst="rect">
            <a:avLst/>
          </a:prstGeom>
          <a:solidFill>
            <a:srgbClr val="0B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ym typeface="+mn-ea"/>
              </a:rPr>
              <a:t>MECHANICAL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85685" y="1376045"/>
            <a:ext cx="1252855" cy="1123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51065" y="2427605"/>
            <a:ext cx="1522730" cy="431800"/>
          </a:xfrm>
          <a:prstGeom prst="rect">
            <a:avLst/>
          </a:prstGeom>
          <a:solidFill>
            <a:srgbClr val="00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ELECTRONICS &amp; COMMUNICATION</a:t>
            </a:r>
          </a:p>
        </p:txBody>
      </p:sp>
      <p:pic>
        <p:nvPicPr>
          <p:cNvPr id="2" name="Picture 1" descr="75483-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5" y="1508760"/>
            <a:ext cx="888365" cy="888365"/>
          </a:xfrm>
          <a:prstGeom prst="rect">
            <a:avLst/>
          </a:prstGeom>
        </p:spPr>
      </p:pic>
      <p:pic>
        <p:nvPicPr>
          <p:cNvPr id="3" name="Picture 2" descr="228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8350" y="2345690"/>
            <a:ext cx="721360" cy="721360"/>
          </a:xfrm>
          <a:prstGeom prst="rect">
            <a:avLst/>
          </a:prstGeom>
        </p:spPr>
      </p:pic>
      <p:pic>
        <p:nvPicPr>
          <p:cNvPr id="6" name="Picture 5" descr="download (1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298065"/>
            <a:ext cx="729615" cy="739775"/>
          </a:xfrm>
          <a:prstGeom prst="rect">
            <a:avLst/>
          </a:prstGeom>
        </p:spPr>
      </p:pic>
      <p:pic>
        <p:nvPicPr>
          <p:cNvPr id="8" name="Picture 7" descr="72-5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3025" y="1613535"/>
            <a:ext cx="638810" cy="638810"/>
          </a:xfrm>
          <a:prstGeom prst="rect">
            <a:avLst/>
          </a:prstGeom>
        </p:spPr>
      </p:pic>
      <p:pic>
        <p:nvPicPr>
          <p:cNvPr id="9" name="Picture 8" descr="13_-Lab_Computer-_science_laboratory_research-5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4635" y="1623060"/>
            <a:ext cx="838835" cy="62928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5771515" y="3655695"/>
            <a:ext cx="9677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Intake : 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7923" y="2913774"/>
            <a:ext cx="149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BTech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: Intake: 120</a:t>
            </a:r>
          </a:p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MTech:Intake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: 18</a:t>
            </a:r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5" name="Text Placeholder 83"/>
          <p:cNvSpPr txBox="1"/>
          <p:nvPr/>
        </p:nvSpPr>
        <p:spPr>
          <a:xfrm>
            <a:off x="312420" y="217170"/>
            <a:ext cx="7499580" cy="4737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B.Tech</a:t>
            </a:r>
            <a:r>
              <a:rPr lang="en-US" sz="2400" b="1" dirty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M.Tech</a:t>
            </a:r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PhD Programmes</a:t>
            </a:r>
            <a:endParaRPr lang="en-US" sz="2400" b="1" dirty="0">
              <a:solidFill>
                <a:srgbClr val="0F49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18" name="Picture 17" descr="220px-Logo_of_Symbiosis_International_University.sv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36" name="Text Box 12"/>
          <p:cNvSpPr txBox="1"/>
          <p:nvPr/>
        </p:nvSpPr>
        <p:spPr>
          <a:xfrm>
            <a:off x="2017671" y="3609500"/>
            <a:ext cx="147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BTech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60</a:t>
            </a:r>
          </a:p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MTech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18</a:t>
            </a:r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8" name="Text Box 12"/>
          <p:cNvSpPr txBox="1"/>
          <p:nvPr/>
        </p:nvSpPr>
        <p:spPr>
          <a:xfrm>
            <a:off x="3760365" y="2899898"/>
            <a:ext cx="154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BTech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180</a:t>
            </a:r>
          </a:p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MTech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24</a:t>
            </a:r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0" name="Text Box 12"/>
          <p:cNvSpPr txBox="1"/>
          <p:nvPr/>
        </p:nvSpPr>
        <p:spPr>
          <a:xfrm>
            <a:off x="7223760" y="2842050"/>
            <a:ext cx="154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BTech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120</a:t>
            </a:r>
          </a:p>
          <a:p>
            <a:r>
              <a:rPr lang="en-US" sz="1200" b="1" dirty="0" err="1" smtClean="0">
                <a:latin typeface="Cambria" panose="02040503050406030204" charset="0"/>
                <a:cs typeface="Cambria" panose="02040503050406030204" charset="0"/>
              </a:rPr>
              <a:t>MTech</a:t>
            </a:r>
            <a:r>
              <a:rPr lang="en-US" sz="1200" b="1" dirty="0">
                <a:latin typeface="Cambria" panose="02040503050406030204" charset="0"/>
                <a:cs typeface="Cambria" panose="02040503050406030204" charset="0"/>
              </a:rPr>
              <a:t>: Intake : </a:t>
            </a:r>
            <a:r>
              <a:rPr lang="en-US" sz="1200" b="1" dirty="0" smtClean="0">
                <a:latin typeface="Cambria" panose="02040503050406030204" charset="0"/>
                <a:cs typeface="Cambria" panose="02040503050406030204" charset="0"/>
              </a:rPr>
              <a:t>18</a:t>
            </a:r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sz="12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923" y="4421477"/>
            <a:ext cx="83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 170 research scholars are pursuing PhD under Faculty of Engineering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pic>
        <p:nvPicPr>
          <p:cNvPr id="2" name="Picture 1" descr="Specialisation Ban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16"/>
            <a:ext cx="9144000" cy="445684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5" name="Picture 4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1123" y="2262887"/>
            <a:ext cx="2684556" cy="47371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20000" y="2262887"/>
            <a:ext cx="3525342" cy="4737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GB" sz="2400" b="1" dirty="0" smtClean="0">
                <a:sym typeface="+mn-ea"/>
              </a:rPr>
              <a:t>SIT  FEATURES</a:t>
            </a:r>
            <a:endParaRPr lang="en-US" altLang="en-GB" sz="2400" b="1" dirty="0">
              <a:cs typeface="+mj-lt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835" y="2736850"/>
            <a:ext cx="202565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7" name="Picture 6" descr="220px-Logo_of_Symbiosis_International_University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271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" y="0"/>
            <a:ext cx="9180512" cy="5143500"/>
          </a:xfrm>
          <a:prstGeom prst="rect">
            <a:avLst/>
          </a:prstGeom>
          <a:effectLst/>
        </p:spPr>
      </p:pic>
      <p:sp>
        <p:nvSpPr>
          <p:cNvPr id="35" name="Text Placeholder 83"/>
          <p:cNvSpPr txBox="1"/>
          <p:nvPr/>
        </p:nvSpPr>
        <p:spPr>
          <a:xfrm>
            <a:off x="2616200" y="16510"/>
            <a:ext cx="4123055" cy="4737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dirty="0">
              <a:solidFill>
                <a:srgbClr val="A42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46805" y="1571625"/>
            <a:ext cx="1918970" cy="1856740"/>
          </a:xfrm>
          <a:prstGeom prst="ellipse">
            <a:avLst/>
          </a:prstGeom>
          <a:solidFill>
            <a:srgbClr val="EC344C"/>
          </a:solidFill>
          <a:ln>
            <a:solidFill>
              <a:srgbClr val="EC344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78250" y="1708150"/>
            <a:ext cx="1656080" cy="1583690"/>
          </a:xfrm>
          <a:prstGeom prst="ellipse">
            <a:avLst/>
          </a:prstGeom>
          <a:ln>
            <a:solidFill>
              <a:srgbClr val="26C63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56050" y="2426970"/>
            <a:ext cx="287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4047172" y="2172335"/>
            <a:ext cx="111823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52F33"/>
                </a:solidFill>
              </a:rPr>
              <a:t>SIT</a:t>
            </a:r>
          </a:p>
          <a:p>
            <a:pPr algn="ctr"/>
            <a:r>
              <a:rPr lang="en-US" sz="1400" dirty="0">
                <a:solidFill>
                  <a:srgbClr val="C52F33"/>
                </a:solidFill>
              </a:rPr>
              <a:t>FEATURES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977545" y="2421071"/>
            <a:ext cx="287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08635" y="1643380"/>
            <a:ext cx="2979420" cy="464820"/>
          </a:xfrm>
          <a:prstGeom prst="roundRect">
            <a:avLst/>
          </a:prstGeom>
          <a:solidFill>
            <a:srgbClr val="FD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Internships</a:t>
            </a:r>
            <a:endParaRPr lang="en-US" sz="1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417185" y="963930"/>
            <a:ext cx="2113915" cy="431800"/>
          </a:xfrm>
          <a:prstGeom prst="roundRect">
            <a:avLst/>
          </a:prstGeom>
          <a:solidFill>
            <a:srgbClr val="0F49A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Strong Industry Connect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49780" y="3890010"/>
            <a:ext cx="2463800" cy="431800"/>
          </a:xfrm>
          <a:prstGeom prst="roundRect">
            <a:avLst/>
          </a:prstGeom>
          <a:solidFill>
            <a:srgbClr val="CA46A3"/>
          </a:solidFill>
          <a:ln>
            <a:solidFill>
              <a:srgbClr val="C86CA9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B.Tech Degree With Honors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37225" y="1643380"/>
            <a:ext cx="2979420" cy="464820"/>
          </a:xfrm>
          <a:prstGeom prst="roundRect">
            <a:avLst/>
          </a:prstGeom>
          <a:solidFill>
            <a:srgbClr val="850955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Option To Pursue Diploma In              Business Management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981065" y="2427605"/>
            <a:ext cx="2735580" cy="431800"/>
          </a:xfrm>
          <a:prstGeom prst="roundRect">
            <a:avLst/>
          </a:prstGeom>
          <a:solidFill>
            <a:srgbClr val="EC344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Focused Skilled Development       Activities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37225" y="3177540"/>
            <a:ext cx="2735580" cy="431800"/>
          </a:xfrm>
          <a:prstGeom prst="roundRect">
            <a:avLst/>
          </a:prstGeom>
          <a:solidFill>
            <a:srgbClr val="E792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Holistic Engineering Curriculum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1530" y="3177540"/>
            <a:ext cx="2735580" cy="431800"/>
          </a:xfrm>
          <a:prstGeom prst="roundRect">
            <a:avLst/>
          </a:prstGeom>
          <a:solidFill>
            <a:srgbClr val="6351A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Short Term Certification Courses</a:t>
            </a:r>
          </a:p>
        </p:txBody>
      </p:sp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5" name="Picture 4" descr="220px-Logo_of_Symbiosis_International_University.sv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66090" y="1643380"/>
            <a:ext cx="2979420" cy="464820"/>
          </a:xfrm>
          <a:prstGeom prst="roundRect">
            <a:avLst/>
          </a:prstGeom>
          <a:solidFill>
            <a:srgbClr val="FD3C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Internships</a:t>
            </a:r>
            <a:endParaRPr lang="en-US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6100" y="2427605"/>
            <a:ext cx="2735580" cy="431800"/>
          </a:xfrm>
          <a:prstGeom prst="roundRect">
            <a:avLst/>
          </a:prstGeom>
          <a:solidFill>
            <a:srgbClr val="03ACD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Multicultural and Vibrant                On-Campus Life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13890" y="963930"/>
            <a:ext cx="1864360" cy="431800"/>
          </a:xfrm>
          <a:prstGeom prst="roundRect">
            <a:avLst/>
          </a:prstGeom>
          <a:solidFill>
            <a:srgbClr val="2AB52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Internationalization</a:t>
            </a:r>
            <a:endParaRPr lang="en-US" sz="1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963882" y="3923501"/>
            <a:ext cx="2776118" cy="431800"/>
          </a:xfrm>
          <a:prstGeom prst="roundRect">
            <a:avLst/>
          </a:prstGeom>
          <a:solidFill>
            <a:srgbClr val="00B050"/>
          </a:solidFill>
          <a:ln>
            <a:solidFill>
              <a:srgbClr val="C86CA9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schemeClr val="accent6">
                <a:lumMod val="10000"/>
                <a:lumOff val="90000"/>
                <a:alpha val="2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Conducive Research Environment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" y="-159"/>
            <a:ext cx="9180512" cy="51435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97280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17" name="Oval 16"/>
          <p:cNvSpPr/>
          <p:nvPr/>
        </p:nvSpPr>
        <p:spPr>
          <a:xfrm>
            <a:off x="7085330" y="108902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16" name="Oval 15"/>
          <p:cNvSpPr/>
          <p:nvPr/>
        </p:nvSpPr>
        <p:spPr>
          <a:xfrm>
            <a:off x="5036820" y="1094740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24" name="Oval 23"/>
          <p:cNvSpPr/>
          <p:nvPr/>
        </p:nvSpPr>
        <p:spPr>
          <a:xfrm>
            <a:off x="1045210" y="1094740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" name="Text Box 3"/>
          <p:cNvSpPr txBox="1"/>
          <p:nvPr/>
        </p:nvSpPr>
        <p:spPr>
          <a:xfrm>
            <a:off x="1086485" y="2349341"/>
            <a:ext cx="1210151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50" b="1" dirty="0">
                <a:solidFill>
                  <a:schemeClr val="bg2">
                    <a:lumMod val="25000"/>
                  </a:schemeClr>
                </a:solidFill>
              </a:rPr>
              <a:t>Tinker Lab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47023" y="2349341"/>
            <a:ext cx="15163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Design Thinking</a:t>
            </a:r>
            <a:endParaRPr lang="en-US" altLang="en-US" sz="1350" b="1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894660" y="2350611"/>
            <a:ext cx="152590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Critical Thinking</a:t>
            </a:r>
            <a:endParaRPr lang="en-US" altLang="en-US" sz="1350" b="1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871574" y="2350611"/>
            <a:ext cx="16687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Foreign Language</a:t>
            </a:r>
            <a:endParaRPr lang="en-US" altLang="en-US" sz="1350" b="1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99181" y="4258786"/>
            <a:ext cx="1636987" cy="30008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1350" b="1" dirty="0" smtClean="0">
                <a:solidFill>
                  <a:schemeClr val="bg2">
                    <a:lumMod val="25000"/>
                  </a:schemeClr>
                </a:solidFill>
                <a:sym typeface="+mn-ea"/>
              </a:rPr>
              <a:t>Creative Thinking</a:t>
            </a:r>
            <a:endParaRPr lang="en-US" altLang="en-US" sz="1350" b="1" dirty="0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/>
          </p:nvPr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9385" y="3255645"/>
            <a:ext cx="576580" cy="576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054" r="13170" b="30065"/>
          <a:stretch>
            <a:fillRect/>
          </a:stretch>
        </p:blipFill>
        <p:spPr>
          <a:xfrm>
            <a:off x="5298440" y="1276985"/>
            <a:ext cx="717550" cy="706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1313815"/>
            <a:ext cx="633095" cy="6330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850" y="1397635"/>
            <a:ext cx="539750" cy="5397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985135" y="108902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815" y="1363980"/>
            <a:ext cx="519430" cy="59499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985135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30" name="Oval 29"/>
          <p:cNvSpPr/>
          <p:nvPr/>
        </p:nvSpPr>
        <p:spPr>
          <a:xfrm>
            <a:off x="5037455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31" name="Oval 30"/>
          <p:cNvSpPr/>
          <p:nvPr/>
        </p:nvSpPr>
        <p:spPr>
          <a:xfrm>
            <a:off x="7085330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36" name="Text Box 35"/>
          <p:cNvSpPr txBox="1"/>
          <p:nvPr/>
        </p:nvSpPr>
        <p:spPr>
          <a:xfrm>
            <a:off x="4894739" y="4258786"/>
            <a:ext cx="161163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Entrepreneurship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7157244" y="4258786"/>
            <a:ext cx="10972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Economics</a:t>
            </a:r>
          </a:p>
        </p:txBody>
      </p:sp>
      <p:sp>
        <p:nvSpPr>
          <p:cNvPr id="39" name="Oval 38"/>
          <p:cNvSpPr/>
          <p:nvPr/>
        </p:nvSpPr>
        <p:spPr>
          <a:xfrm>
            <a:off x="1097280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0" name="Oval 39"/>
          <p:cNvSpPr/>
          <p:nvPr/>
        </p:nvSpPr>
        <p:spPr>
          <a:xfrm>
            <a:off x="7085330" y="108902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1" name="Oval 40"/>
          <p:cNvSpPr/>
          <p:nvPr/>
        </p:nvSpPr>
        <p:spPr>
          <a:xfrm>
            <a:off x="5036820" y="1094740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2" name="Oval 41"/>
          <p:cNvSpPr/>
          <p:nvPr/>
        </p:nvSpPr>
        <p:spPr>
          <a:xfrm>
            <a:off x="1045210" y="1094740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3" name="Oval 42"/>
          <p:cNvSpPr/>
          <p:nvPr/>
        </p:nvSpPr>
        <p:spPr>
          <a:xfrm>
            <a:off x="2985135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4" name="Oval 43"/>
          <p:cNvSpPr/>
          <p:nvPr/>
        </p:nvSpPr>
        <p:spPr>
          <a:xfrm>
            <a:off x="2985135" y="1088390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5" name="Oval 44"/>
          <p:cNvSpPr/>
          <p:nvPr/>
        </p:nvSpPr>
        <p:spPr>
          <a:xfrm>
            <a:off x="5080000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46" name="Oval 45"/>
          <p:cNvSpPr/>
          <p:nvPr/>
        </p:nvSpPr>
        <p:spPr>
          <a:xfrm>
            <a:off x="7085330" y="2971165"/>
            <a:ext cx="1240790" cy="11455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63500" dir="4380000" sx="97000" sy="97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1350"/>
          </a:p>
        </p:txBody>
      </p:sp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95063" y="214032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Innovative Curriculum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35" name="Text Box 34"/>
          <p:cNvSpPr txBox="1"/>
          <p:nvPr/>
        </p:nvSpPr>
        <p:spPr>
          <a:xfrm>
            <a:off x="2895124" y="4258786"/>
            <a:ext cx="14211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Organizational </a:t>
            </a:r>
          </a:p>
          <a:p>
            <a:pPr algn="ctr"/>
            <a:r>
              <a:rPr lang="en-US" altLang="en-US" sz="1350" b="1">
                <a:solidFill>
                  <a:schemeClr val="bg2">
                    <a:lumMod val="25000"/>
                  </a:schemeClr>
                </a:solidFill>
                <a:sym typeface="+mn-ea"/>
              </a:rPr>
              <a:t>Behaviour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9375" y="1344295"/>
            <a:ext cx="633095" cy="6330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815" y="1332865"/>
            <a:ext cx="519430" cy="5949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850" y="1397635"/>
            <a:ext cx="539750" cy="539750"/>
          </a:xfrm>
          <a:prstGeom prst="rect">
            <a:avLst/>
          </a:prstGeom>
        </p:spPr>
      </p:pic>
      <p:pic>
        <p:nvPicPr>
          <p:cNvPr id="51" name="Content Placeholder 10"/>
          <p:cNvPicPr>
            <a:picLocks noGrp="1"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020" y="3255645"/>
            <a:ext cx="576580" cy="576580"/>
          </a:xfrm>
          <a:prstGeom prst="rect">
            <a:avLst/>
          </a:prstGeom>
        </p:spPr>
      </p:pic>
      <p:pic>
        <p:nvPicPr>
          <p:cNvPr id="52" name="Picture 51" descr="59a8eebc991c2e0001905bdb_Icon-workforce-planni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67405" y="3295015"/>
            <a:ext cx="497840" cy="497840"/>
          </a:xfrm>
          <a:prstGeom prst="rect">
            <a:avLst/>
          </a:prstGeom>
        </p:spPr>
      </p:pic>
      <p:pic>
        <p:nvPicPr>
          <p:cNvPr id="53" name="Picture 52" descr="Ideas-Icon-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19395" y="3234055"/>
            <a:ext cx="761365" cy="598170"/>
          </a:xfrm>
          <a:prstGeom prst="rect">
            <a:avLst/>
          </a:prstGeom>
        </p:spPr>
      </p:pic>
      <p:pic>
        <p:nvPicPr>
          <p:cNvPr id="54" name="Picture 53" descr="downloa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9175" y="3196590"/>
            <a:ext cx="672465" cy="672465"/>
          </a:xfrm>
          <a:prstGeom prst="rect">
            <a:avLst/>
          </a:prstGeom>
        </p:spPr>
      </p:pic>
      <p:pic>
        <p:nvPicPr>
          <p:cNvPr id="55" name="Picture 54" descr="business-mind-idea-finance-strategy-entrepreneurship-26-67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5270" y="1334135"/>
            <a:ext cx="643255" cy="64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" y="-159"/>
            <a:ext cx="9180512" cy="514350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295063" y="214032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Experiential  Learning</a:t>
            </a:r>
          </a:p>
        </p:txBody>
      </p:sp>
      <p:graphicFrame>
        <p:nvGraphicFramePr>
          <p:cNvPr id="26" name="Diagram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88433"/>
              </p:ext>
            </p:extLst>
          </p:nvPr>
        </p:nvGraphicFramePr>
        <p:xfrm>
          <a:off x="1404000" y="843750"/>
          <a:ext cx="6548396" cy="4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" y="-159"/>
            <a:ext cx="9180512" cy="514350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295063" y="214032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Industry Connect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4914314"/>
              </p:ext>
            </p:extLst>
          </p:nvPr>
        </p:nvGraphicFramePr>
        <p:xfrm>
          <a:off x="1404000" y="771750"/>
          <a:ext cx="6768000" cy="406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" y="-159"/>
            <a:ext cx="9180512" cy="514350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295063" y="214032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Internationalization</a:t>
            </a:r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42646"/>
              </p:ext>
            </p:extLst>
          </p:nvPr>
        </p:nvGraphicFramePr>
        <p:xfrm>
          <a:off x="859154" y="699750"/>
          <a:ext cx="7240846" cy="41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038" y="-287936"/>
            <a:ext cx="10769615" cy="6033815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-662630" y="77111"/>
            <a:ext cx="102414" cy="808348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-778220" y="246352"/>
            <a:ext cx="81345" cy="450784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-645829" y="67761"/>
            <a:ext cx="102414" cy="808348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-761419" y="237002"/>
            <a:ext cx="81345" cy="450784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24269" y="59232"/>
            <a:ext cx="526373" cy="644934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-297016" y="175425"/>
            <a:ext cx="6771847" cy="538372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Research Clusters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5039407"/>
              </p:ext>
            </p:extLst>
          </p:nvPr>
        </p:nvGraphicFramePr>
        <p:xfrm>
          <a:off x="108001" y="1177158"/>
          <a:ext cx="9144000" cy="49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13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" y="-159"/>
            <a:ext cx="9180512" cy="514350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295063" y="214032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Research Centers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18560196"/>
              </p:ext>
            </p:extLst>
          </p:nvPr>
        </p:nvGraphicFramePr>
        <p:xfrm>
          <a:off x="1567019" y="6789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55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56153" y="-9525"/>
            <a:ext cx="635" cy="515302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147514" y="2566987"/>
            <a:ext cx="216000" cy="216000"/>
          </a:xfrm>
          <a:prstGeom prst="flowChartConnector">
            <a:avLst/>
          </a:prstGeom>
          <a:solidFill>
            <a:srgbClr val="0B669C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147514" y="3291750"/>
            <a:ext cx="216000" cy="216000"/>
          </a:xfrm>
          <a:prstGeom prst="flowChartConnector">
            <a:avLst/>
          </a:prstGeom>
          <a:solidFill>
            <a:srgbClr val="EC344C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3"/>
          <p:cNvSpPr txBox="1"/>
          <p:nvPr/>
        </p:nvSpPr>
        <p:spPr>
          <a:xfrm>
            <a:off x="4398740" y="1772167"/>
            <a:ext cx="44875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</a:t>
            </a:r>
            <a:r>
              <a:rPr lang="en-GB" sz="1400" b="1" dirty="0">
                <a:solidFill>
                  <a:srgbClr val="C52F33"/>
                </a:solidFill>
                <a:cs typeface="Arial" panose="020B0604020202020204" pitchFamily="34" charset="0"/>
              </a:rPr>
              <a:t>S</a:t>
            </a:r>
            <a:r>
              <a:rPr lang="en-US" altLang="en-GB" sz="1400" b="1" dirty="0">
                <a:solidFill>
                  <a:srgbClr val="C52F33"/>
                </a:solidFill>
                <a:cs typeface="Arial" panose="020B0604020202020204" pitchFamily="34" charset="0"/>
              </a:rPr>
              <a:t>IT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147514" y="1846980"/>
            <a:ext cx="216000" cy="216000"/>
          </a:xfrm>
          <a:prstGeom prst="flowChartConnector">
            <a:avLst/>
          </a:prstGeom>
          <a:solidFill>
            <a:srgbClr val="EC344C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3"/>
          <p:cNvSpPr txBox="1"/>
          <p:nvPr/>
        </p:nvSpPr>
        <p:spPr>
          <a:xfrm>
            <a:off x="4398740" y="3201045"/>
            <a:ext cx="19380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SIT Features</a:t>
            </a:r>
            <a:endParaRPr lang="en-US" altLang="en-GB" sz="1400" b="1" dirty="0">
              <a:solidFill>
                <a:srgbClr val="443372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398740" y="2486606"/>
            <a:ext cx="3528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Programmes Offered</a:t>
            </a:r>
            <a:endParaRPr lang="en-US" altLang="en-GB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020" y="1484630"/>
            <a:ext cx="3341370" cy="873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TABLE OF CONTENT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15" name="Picture 14" descr="220px-Logo_of_Symbiosis_International_University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1123" y="2262887"/>
            <a:ext cx="2684556" cy="47371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1785" y="2263140"/>
            <a:ext cx="2064385" cy="4737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GB" sz="2400" b="1" dirty="0">
                <a:sym typeface="+mn-ea"/>
              </a:rPr>
              <a:t>THANK YOU</a:t>
            </a:r>
            <a:endParaRPr lang="en-US" altLang="en-GB" sz="2400" b="1" dirty="0">
              <a:cs typeface="+mj-lt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1705" y="2736850"/>
            <a:ext cx="80454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7" name="Picture 6" descr="220px-Logo_of_Symbiosis_International_University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1123" y="2262887"/>
            <a:ext cx="2684556" cy="47371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54320" y="2263140"/>
            <a:ext cx="2139315" cy="4737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GB" sz="2800" b="1" dirty="0">
                <a:sym typeface="+mn-ea"/>
              </a:rPr>
              <a:t>ABOUT SIT</a:t>
            </a:r>
            <a:endParaRPr lang="en-US" altLang="en-GB" sz="2800" b="1" dirty="0">
              <a:cs typeface="+mj-lt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875655" y="2736850"/>
            <a:ext cx="109728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7" name="Picture 6" descr="220px-Logo_of_Symbiosis_International_University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35" name="Text Placeholder 83"/>
          <p:cNvSpPr txBox="1"/>
          <p:nvPr/>
        </p:nvSpPr>
        <p:spPr>
          <a:xfrm>
            <a:off x="515620" y="207010"/>
            <a:ext cx="7473950" cy="4737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Constituent of </a:t>
            </a:r>
          </a:p>
          <a:p>
            <a:pPr algn="ctr"/>
            <a:r>
              <a:rPr lang="en-US" sz="2000" b="1" dirty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Symbiosis International </a:t>
            </a:r>
            <a:r>
              <a:rPr lang="en-US" sz="20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  <a:endParaRPr lang="en-US" sz="2000" b="1" dirty="0">
              <a:solidFill>
                <a:srgbClr val="0F49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13" name="Picture 12" descr="220px-Logo_of_Symbiosis_International_University.sv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pic>
        <p:nvPicPr>
          <p:cNvPr id="6146" name="Picture 5" descr="D:\Pen Drive\Pictures SIT\SIU\DSC_3779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-35560" y="988695"/>
            <a:ext cx="9180195" cy="4066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      </a:t>
            </a:r>
            <a:endParaRPr lang="en-US" altLang="en-US" dirty="0" smtClean="0"/>
          </a:p>
        </p:txBody>
      </p:sp>
      <p:pic>
        <p:nvPicPr>
          <p:cNvPr id="9219" name="Content Placeholder 5" descr="Dr.S.B.Mujumdar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61" r="-12761"/>
          <a:stretch>
            <a:fillRect/>
          </a:stretch>
        </p:blipFill>
        <p:spPr>
          <a:xfrm>
            <a:off x="1143000" y="1085850"/>
            <a:ext cx="2514600" cy="3143250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40000" y="4258717"/>
            <a:ext cx="26289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50" b="1" dirty="0">
                <a:latin typeface="Calibri" pitchFamily="34" charset="0"/>
              </a:rPr>
              <a:t>        Dr. S.B. </a:t>
            </a:r>
            <a:r>
              <a:rPr lang="en-US" altLang="en-US" sz="1050" b="1" dirty="0" err="1">
                <a:latin typeface="Calibri" pitchFamily="34" charset="0"/>
              </a:rPr>
              <a:t>Mujumdar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 err="1">
                <a:latin typeface="Calibri" pitchFamily="34" charset="0"/>
              </a:rPr>
              <a:t>Padma</a:t>
            </a:r>
            <a:r>
              <a:rPr lang="en-US" altLang="en-US" sz="1050" b="1" dirty="0">
                <a:latin typeface="Calibri" pitchFamily="34" charset="0"/>
              </a:rPr>
              <a:t> </a:t>
            </a:r>
            <a:r>
              <a:rPr lang="en-US" altLang="en-US" sz="1050" b="1" dirty="0" err="1">
                <a:latin typeface="Calibri" pitchFamily="34" charset="0"/>
              </a:rPr>
              <a:t>Bhushan</a:t>
            </a:r>
            <a:r>
              <a:rPr lang="en-US" altLang="en-US" sz="1050" b="1" dirty="0">
                <a:latin typeface="Calibri" pitchFamily="34" charset="0"/>
              </a:rPr>
              <a:t> and </a:t>
            </a:r>
            <a:r>
              <a:rPr lang="en-US" altLang="en-US" sz="1050" b="1" dirty="0" err="1">
                <a:latin typeface="Calibri" pitchFamily="34" charset="0"/>
              </a:rPr>
              <a:t>Padmashri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>
                <a:latin typeface="Calibri" pitchFamily="34" charset="0"/>
              </a:rPr>
              <a:t>Founder and president</a:t>
            </a:r>
            <a:r>
              <a:rPr lang="en-US" altLang="en-US" sz="1050" b="1" dirty="0" smtClean="0">
                <a:latin typeface="Calibri" pitchFamily="34" charset="0"/>
              </a:rPr>
              <a:t>,</a:t>
            </a:r>
          </a:p>
          <a:p>
            <a:pPr algn="ctr" eaLnBrk="1" hangingPunct="1"/>
            <a:r>
              <a:rPr lang="en-US" altLang="en-US" sz="1050" b="1" dirty="0" smtClean="0">
                <a:latin typeface="Calibri" pitchFamily="34" charset="0"/>
              </a:rPr>
              <a:t>Chancellor</a:t>
            </a:r>
            <a:r>
              <a:rPr lang="en-US" altLang="en-US" sz="1050" b="1" dirty="0">
                <a:latin typeface="Calibri" pitchFamily="34" charset="0"/>
              </a:rPr>
              <a:t>, </a:t>
            </a:r>
            <a:endParaRPr lang="en-US" altLang="en-US" sz="105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 smtClean="0">
                <a:latin typeface="Calibri" pitchFamily="34" charset="0"/>
              </a:rPr>
              <a:t>Symbiosis International University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endParaRPr lang="en-US" altLang="en-US" sz="1050" b="1" dirty="0">
              <a:latin typeface="Calibri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000" y="1061741"/>
            <a:ext cx="216957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idya Yeravdek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00" y="1037632"/>
            <a:ext cx="2232000" cy="319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68700" y="4208629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50" b="1" dirty="0">
                <a:latin typeface="Calibri" pitchFamily="34" charset="0"/>
              </a:rPr>
              <a:t> Dr. </a:t>
            </a:r>
            <a:r>
              <a:rPr lang="en-US" altLang="en-US" sz="1050" b="1" dirty="0" err="1">
                <a:latin typeface="Calibri" pitchFamily="34" charset="0"/>
              </a:rPr>
              <a:t>Vidya</a:t>
            </a:r>
            <a:r>
              <a:rPr lang="en-US" altLang="en-US" sz="1050" b="1" dirty="0">
                <a:latin typeface="Calibri" pitchFamily="34" charset="0"/>
              </a:rPr>
              <a:t> </a:t>
            </a:r>
            <a:r>
              <a:rPr lang="en-US" altLang="en-US" sz="1050" b="1" dirty="0" err="1">
                <a:latin typeface="Calibri" pitchFamily="34" charset="0"/>
              </a:rPr>
              <a:t>Mujumdar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>
                <a:latin typeface="Calibri" pitchFamily="34" charset="0"/>
              </a:rPr>
              <a:t>Pro Chancellor and Principal Director</a:t>
            </a:r>
            <a:r>
              <a:rPr lang="en-US" altLang="en-US" sz="1050" b="1" dirty="0" smtClean="0">
                <a:latin typeface="Calibri" pitchFamily="34" charset="0"/>
              </a:rPr>
              <a:t>,</a:t>
            </a:r>
          </a:p>
          <a:p>
            <a:pPr algn="ctr" eaLnBrk="1" hangingPunct="1"/>
            <a:r>
              <a:rPr lang="en-US" altLang="en-US" sz="1050" b="1" dirty="0" smtClean="0">
                <a:latin typeface="Calibri" pitchFamily="34" charset="0"/>
              </a:rPr>
              <a:t> </a:t>
            </a:r>
            <a:r>
              <a:rPr lang="en-US" altLang="en-US" sz="1050" b="1" dirty="0">
                <a:latin typeface="Calibri" pitchFamily="34" charset="0"/>
              </a:rPr>
              <a:t>Symbiosis International </a:t>
            </a:r>
            <a:r>
              <a:rPr lang="en-US" altLang="en-US" sz="1050" b="1" dirty="0" smtClean="0">
                <a:latin typeface="Calibri" pitchFamily="34" charset="0"/>
              </a:rPr>
              <a:t>University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endParaRPr lang="en-IN" sz="1050" dirty="0"/>
          </a:p>
        </p:txBody>
      </p:sp>
      <p:sp>
        <p:nvSpPr>
          <p:cNvPr id="9" name="Rectangle 8"/>
          <p:cNvSpPr/>
          <p:nvPr/>
        </p:nvSpPr>
        <p:spPr>
          <a:xfrm>
            <a:off x="6907550" y="4266337"/>
            <a:ext cx="22288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350" b="1" dirty="0">
                <a:latin typeface="Calibri" pitchFamily="34" charset="0"/>
              </a:rPr>
              <a:t> </a:t>
            </a:r>
            <a:r>
              <a:rPr lang="en-US" altLang="en-US" sz="1050" b="1" dirty="0">
                <a:latin typeface="Calibri" pitchFamily="34" charset="0"/>
              </a:rPr>
              <a:t>Dr. </a:t>
            </a:r>
            <a:r>
              <a:rPr lang="en-US" altLang="en-US" sz="1050" b="1" dirty="0" err="1">
                <a:latin typeface="Calibri" pitchFamily="34" charset="0"/>
              </a:rPr>
              <a:t>Rajani</a:t>
            </a:r>
            <a:r>
              <a:rPr lang="en-US" altLang="en-US" sz="1050" b="1" dirty="0">
                <a:latin typeface="Calibri" pitchFamily="34" charset="0"/>
              </a:rPr>
              <a:t> </a:t>
            </a:r>
            <a:r>
              <a:rPr lang="en-US" altLang="en-US" sz="1050" b="1" dirty="0" err="1">
                <a:latin typeface="Calibri" pitchFamily="34" charset="0"/>
              </a:rPr>
              <a:t>Gupte</a:t>
            </a:r>
            <a:endParaRPr lang="en-US" altLang="en-US" sz="105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>
                <a:latin typeface="Calibri" pitchFamily="34" charset="0"/>
              </a:rPr>
              <a:t>Vice Chancellor , </a:t>
            </a:r>
            <a:endParaRPr lang="en-US" altLang="en-US" sz="105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en-US" sz="1050" b="1" dirty="0" smtClean="0">
                <a:latin typeface="Calibri" pitchFamily="34" charset="0"/>
              </a:rPr>
              <a:t>Symbiosis </a:t>
            </a:r>
            <a:r>
              <a:rPr lang="en-US" altLang="en-US" sz="1050" b="1" dirty="0">
                <a:latin typeface="Calibri" pitchFamily="34" charset="0"/>
              </a:rPr>
              <a:t>International </a:t>
            </a:r>
            <a:r>
              <a:rPr lang="en-US" altLang="en-US" sz="1050" b="1" dirty="0" smtClean="0">
                <a:latin typeface="Calibri" pitchFamily="34" charset="0"/>
              </a:rPr>
              <a:t>University</a:t>
            </a:r>
            <a:endParaRPr lang="en-IN" sz="1050" dirty="0"/>
          </a:p>
        </p:txBody>
      </p:sp>
      <p:pic>
        <p:nvPicPr>
          <p:cNvPr id="10" name="Content Placeholder 5" descr="Dr.S.B.Mujumdar_n.jpg"/>
          <p:cNvPicPr>
            <a:picLocks noChangeAspect="1"/>
          </p:cNvPicPr>
          <p:nvPr/>
        </p:nvPicPr>
        <p:blipFill>
          <a:blip r:embed="rId2"/>
          <a:srcRect l="-12761" r="-12761"/>
          <a:stretch>
            <a:fillRect/>
          </a:stretch>
        </p:blipFill>
        <p:spPr>
          <a:xfrm>
            <a:off x="0" y="1447800"/>
            <a:ext cx="3352800" cy="4191000"/>
          </a:xfrm>
        </p:spPr>
      </p:pic>
      <p:pic>
        <p:nvPicPr>
          <p:cNvPr id="11" name="Content Placeholder 5" descr="Dr.S.B.Mujumdar_n.jpg"/>
          <p:cNvPicPr>
            <a:picLocks noChangeAspect="1"/>
          </p:cNvPicPr>
          <p:nvPr/>
        </p:nvPicPr>
        <p:blipFill>
          <a:blip r:embed="rId2"/>
          <a:srcRect l="-12761" r="-12761"/>
          <a:stretch>
            <a:fillRect/>
          </a:stretch>
        </p:blipFill>
        <p:spPr>
          <a:xfrm>
            <a:off x="0" y="1011719"/>
            <a:ext cx="2628000" cy="3285000"/>
          </a:xfrm>
        </p:spPr>
      </p:pic>
      <p:pic>
        <p:nvPicPr>
          <p:cNvPr id="12" name="Content Placeholder 5" descr="Dr.S.B.Mujumdar_n.jpg"/>
          <p:cNvPicPr>
            <a:picLocks noChangeAspect="1"/>
          </p:cNvPicPr>
          <p:nvPr/>
        </p:nvPicPr>
        <p:blipFill>
          <a:blip r:embed="rId2"/>
          <a:srcRect l="-12761" r="-12761"/>
          <a:stretch>
            <a:fillRect/>
          </a:stretch>
        </p:blipFill>
        <p:spPr bwMode="auto">
          <a:xfrm>
            <a:off x="490393" y="1011719"/>
            <a:ext cx="2678507" cy="32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3"/>
          <p:cNvSpPr txBox="1"/>
          <p:nvPr/>
        </p:nvSpPr>
        <p:spPr>
          <a:xfrm>
            <a:off x="295274" y="207010"/>
            <a:ext cx="6436726" cy="73709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@ Symbiosis</a:t>
            </a:r>
            <a:endParaRPr lang="en-US" b="1" dirty="0">
              <a:solidFill>
                <a:srgbClr val="0F49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2" y="-23424"/>
            <a:ext cx="9180512" cy="5143500"/>
          </a:xfrm>
          <a:prstGeom prst="rect">
            <a:avLst/>
          </a:prstGeom>
        </p:spPr>
      </p:pic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	</a:t>
            </a:r>
            <a:endParaRPr sz="18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699" rIns="91425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95238" y="30439"/>
            <a:ext cx="5845175" cy="460375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b="1" dirty="0" smtClean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Faculties under SIU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6" name="Picture 5" descr="220px-Logo_of_Symbiosis_International_University.sv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  <p:sp>
        <p:nvSpPr>
          <p:cNvPr id="18" name="AutoShape 2" descr="Image result for Engineering icon"/>
          <p:cNvSpPr>
            <a:spLocks noChangeAspect="1" noChangeArrowheads="1"/>
          </p:cNvSpPr>
          <p:nvPr/>
        </p:nvSpPr>
        <p:spPr bwMode="auto">
          <a:xfrm>
            <a:off x="156845" y="-132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298262081"/>
              </p:ext>
            </p:extLst>
          </p:nvPr>
        </p:nvGraphicFramePr>
        <p:xfrm>
          <a:off x="1688814" y="667118"/>
          <a:ext cx="6555186" cy="428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90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64601" y="2040347"/>
            <a:ext cx="484537" cy="483310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725394" y="2094177"/>
            <a:ext cx="374750" cy="375977"/>
          </a:xfrm>
          <a:prstGeom prst="ellipse">
            <a:avLst/>
          </a:prstGeom>
          <a:solidFill>
            <a:srgbClr val="F3364E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75651" y="1252529"/>
            <a:ext cx="484537" cy="484537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30851" y="1307729"/>
            <a:ext cx="374136" cy="374136"/>
          </a:xfrm>
          <a:prstGeom prst="ellipse">
            <a:avLst/>
          </a:prstGeom>
          <a:solidFill>
            <a:srgbClr val="FFB02C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0316" y="2881087"/>
            <a:ext cx="484537" cy="483310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1109" y="2934917"/>
            <a:ext cx="374750" cy="375977"/>
          </a:xfrm>
          <a:prstGeom prst="ellipse">
            <a:avLst/>
          </a:prstGeom>
          <a:solidFill>
            <a:srgbClr val="890958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474470" y="1325880"/>
            <a:ext cx="6898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Verdana" panose="020B0604030504040204" pitchFamily="34" charset="0"/>
                <a:cs typeface="Verdana" panose="020B0604030504040204" pitchFamily="34" charset="0"/>
              </a:rPr>
              <a:t>PIONEER ENGINEERING INSTITUTE OF SYMBIOSIS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474470" y="2113915"/>
            <a:ext cx="4020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A DECADE </a:t>
            </a:r>
            <a:r>
              <a:rPr lang="en-US" sz="1600" b="1" dirty="0">
                <a:latin typeface="Verdana" panose="020B0604030504040204" pitchFamily="34" charset="0"/>
                <a:cs typeface="Verdana" panose="020B0604030504040204" pitchFamily="34" charset="0"/>
              </a:rPr>
              <a:t>OF LEGACY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4856" y="3718234"/>
            <a:ext cx="484537" cy="484537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20056" y="3773434"/>
            <a:ext cx="374136" cy="374136"/>
          </a:xfrm>
          <a:prstGeom prst="ellipse">
            <a:avLst/>
          </a:prstGeom>
          <a:solidFill>
            <a:srgbClr val="0B69A1"/>
          </a:solidFill>
          <a:ln w="14288" cap="flat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51435" tIns="25717" rIns="51435" bIns="2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474470" y="2954655"/>
            <a:ext cx="4020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Verdana" panose="020B0604030504040204" pitchFamily="34" charset="0"/>
                <a:cs typeface="Verdana" panose="020B0604030504040204" pitchFamily="34" charset="0"/>
              </a:rPr>
              <a:t>AICTE Approved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474470" y="3791585"/>
            <a:ext cx="5137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Verdana" panose="020B0604030504040204" pitchFamily="34" charset="0"/>
                <a:cs typeface="Verdana" panose="020B0604030504040204" pitchFamily="34" charset="0"/>
              </a:rPr>
              <a:t>Re-accredited by NAAC with 'A' Grade</a:t>
            </a:r>
          </a:p>
        </p:txBody>
      </p:sp>
      <p:pic>
        <p:nvPicPr>
          <p:cNvPr id="19" name="Picture 18" descr="awward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685" y="2794635"/>
            <a:ext cx="497205" cy="497205"/>
          </a:xfrm>
          <a:prstGeom prst="rect">
            <a:avLst/>
          </a:prstGeom>
        </p:spPr>
      </p:pic>
      <p:pic>
        <p:nvPicPr>
          <p:cNvPr id="21" name="Picture 20" descr="anniversary-icon-png-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555" y="1957070"/>
            <a:ext cx="770890" cy="651510"/>
          </a:xfrm>
          <a:prstGeom prst="rect">
            <a:avLst/>
          </a:prstGeom>
        </p:spPr>
      </p:pic>
      <p:sp>
        <p:nvSpPr>
          <p:cNvPr id="35" name="Text Placeholder 83"/>
          <p:cNvSpPr txBox="1"/>
          <p:nvPr/>
        </p:nvSpPr>
        <p:spPr>
          <a:xfrm>
            <a:off x="295274" y="207010"/>
            <a:ext cx="2404725" cy="4737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WE ?</a:t>
            </a:r>
          </a:p>
        </p:txBody>
      </p:sp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13" name="Picture 12" descr="220px-Logo_of_Symbiosis_International_University.sv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3415" y="2255520"/>
            <a:ext cx="3102610" cy="873760"/>
          </a:xfrm>
          <a:prstGeom prst="rect">
            <a:avLst/>
          </a:prstGeom>
          <a:solidFill>
            <a:srgbClr val="0B669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Amongst TOP PRIVATE Engineering colleges in The Country by                   India Today 2018 survey</a:t>
            </a:r>
            <a:endParaRPr lang="en-US" sz="2400" b="1" dirty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470" y="2255520"/>
            <a:ext cx="3079750" cy="873760"/>
          </a:xfrm>
          <a:prstGeom prst="rect">
            <a:avLst/>
          </a:prstGeom>
          <a:solidFill>
            <a:srgbClr val="EC344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Amongst TOP PRIVATE Engineering colleges in The West Zone by </a:t>
            </a:r>
            <a:endParaRPr lang="en-US" sz="1400" b="1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India Today 2018 survey</a:t>
            </a:r>
          </a:p>
        </p:txBody>
      </p:sp>
      <p:pic>
        <p:nvPicPr>
          <p:cNvPr id="8" name="Picture 7" descr="awwar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085" y="831850"/>
            <a:ext cx="1375410" cy="1304290"/>
          </a:xfrm>
          <a:prstGeom prst="rect">
            <a:avLst/>
          </a:prstGeom>
        </p:spPr>
      </p:pic>
      <p:pic>
        <p:nvPicPr>
          <p:cNvPr id="12" name="Picture 11" descr="awward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3210" y="831850"/>
            <a:ext cx="1303655" cy="1303655"/>
          </a:xfrm>
          <a:prstGeom prst="rect">
            <a:avLst/>
          </a:prstGeom>
        </p:spPr>
      </p:pic>
      <p:pic>
        <p:nvPicPr>
          <p:cNvPr id="13" name="Picture 12" descr="awward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4775" y="2380615"/>
            <a:ext cx="1314450" cy="13144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56840" y="3842385"/>
            <a:ext cx="3830320" cy="873760"/>
          </a:xfrm>
          <a:prstGeom prst="rect">
            <a:avLst/>
          </a:prstGeom>
          <a:solidFill>
            <a:srgbClr val="F7AB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Amongst TOP PRIVATE Engineering colleges offering Best Average Annual Salary by               India Today 2018 survey</a:t>
            </a:r>
          </a:p>
        </p:txBody>
      </p:sp>
      <p:sp>
        <p:nvSpPr>
          <p:cNvPr id="35" name="Text Placeholder 83"/>
          <p:cNvSpPr txBox="1"/>
          <p:nvPr/>
        </p:nvSpPr>
        <p:spPr>
          <a:xfrm>
            <a:off x="331470" y="207010"/>
            <a:ext cx="2752725" cy="4737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0F49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RANKINGS</a:t>
            </a:r>
          </a:p>
        </p:txBody>
      </p:sp>
      <p:sp>
        <p:nvSpPr>
          <p:cNvPr id="32" name="Google Shape;178;p17"/>
          <p:cNvSpPr/>
          <p:nvPr/>
        </p:nvSpPr>
        <p:spPr>
          <a:xfrm>
            <a:off x="207320" y="10774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178;p17"/>
          <p:cNvSpPr/>
          <p:nvPr/>
        </p:nvSpPr>
        <p:spPr>
          <a:xfrm>
            <a:off x="90703" y="26062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178;p17"/>
          <p:cNvSpPr/>
          <p:nvPr/>
        </p:nvSpPr>
        <p:spPr>
          <a:xfrm>
            <a:off x="224121" y="98397"/>
            <a:ext cx="88400" cy="691237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502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178;p17"/>
          <p:cNvSpPr/>
          <p:nvPr/>
        </p:nvSpPr>
        <p:spPr>
          <a:xfrm>
            <a:off x="107504" y="251277"/>
            <a:ext cx="70214" cy="385476"/>
          </a:xfrm>
          <a:prstGeom prst="rect">
            <a:avLst/>
          </a:prstGeom>
          <a:solidFill>
            <a:srgbClr val="EF4A4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4" name="Picture 3" descr="220px-Logo_of_Symbiosis_International_University.sv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1123" y="2262887"/>
            <a:ext cx="2684556" cy="47371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89730" y="2263140"/>
            <a:ext cx="4468495" cy="4737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GB" sz="2400" b="1" dirty="0" smtClean="0">
                <a:sym typeface="+mn-ea"/>
              </a:rPr>
              <a:t>PROGRAMMES </a:t>
            </a:r>
            <a:r>
              <a:rPr lang="en-US" altLang="en-GB" sz="2400" b="1" dirty="0">
                <a:sym typeface="+mn-ea"/>
              </a:rPr>
              <a:t>OFFERED</a:t>
            </a:r>
            <a:endParaRPr lang="en-US" altLang="en-GB" sz="2400" b="1" dirty="0">
              <a:cs typeface="+mj-lt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835" y="2736850"/>
            <a:ext cx="202565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14886" y="82391"/>
            <a:ext cx="454343" cy="551498"/>
            <a:chOff x="18089" y="173"/>
            <a:chExt cx="954" cy="1158"/>
          </a:xfrm>
        </p:grpSpPr>
        <p:pic>
          <p:nvPicPr>
            <p:cNvPr id="7" name="Picture 6" descr="220px-Logo_of_Symbiosis_International_University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" y="267"/>
              <a:ext cx="881" cy="106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8795" y="173"/>
              <a:ext cx="248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456</Words>
  <Application>Microsoft Office PowerPoint</Application>
  <PresentationFormat>On-screen Show (16:9)</PresentationFormat>
  <Paragraphs>127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맑은 고딕</vt:lpstr>
      <vt:lpstr>Arial</vt:lpstr>
      <vt:lpstr>Calibri</vt:lpstr>
      <vt:lpstr>Cambria</vt:lpstr>
      <vt:lpstr>Verdana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Dinkar Srivastava</cp:lastModifiedBy>
  <cp:revision>641</cp:revision>
  <dcterms:created xsi:type="dcterms:W3CDTF">2016-12-05T23:26:00Z</dcterms:created>
  <dcterms:modified xsi:type="dcterms:W3CDTF">2019-10-23T03:38:05Z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